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71" r:id="rId4"/>
    <p:sldId id="270" r:id="rId5"/>
    <p:sldId id="272" r:id="rId6"/>
    <p:sldId id="257" r:id="rId7"/>
    <p:sldId id="273" r:id="rId8"/>
    <p:sldId id="261" r:id="rId9"/>
    <p:sldId id="262" r:id="rId10"/>
    <p:sldId id="274" r:id="rId11"/>
    <p:sldId id="275" r:id="rId12"/>
    <p:sldId id="276" r:id="rId13"/>
    <p:sldId id="267" r:id="rId14"/>
  </p:sldIdLst>
  <p:sldSz cx="10058400" cy="7772400"/>
  <p:notesSz cx="9866313" cy="67357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2241"/>
    <a:srgbClr val="E9E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026" autoAdjust="0"/>
  </p:normalViewPr>
  <p:slideViewPr>
    <p:cSldViewPr>
      <p:cViewPr varScale="1">
        <p:scale>
          <a:sx n="57" d="100"/>
          <a:sy n="57" d="100"/>
        </p:scale>
        <p:origin x="1958" y="27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b Jack" userId="bc2b8862495ba60c" providerId="LiveId" clId="{A9AD6846-858D-48A8-8416-BB1AC20CE52B}"/>
    <pc:docChg chg="custSel modSld">
      <pc:chgData name="Bob Jack" userId="bc2b8862495ba60c" providerId="LiveId" clId="{A9AD6846-858D-48A8-8416-BB1AC20CE52B}" dt="2025-11-16T06:04:28.517" v="29" actId="1076"/>
      <pc:docMkLst>
        <pc:docMk/>
      </pc:docMkLst>
      <pc:sldChg chg="modSp mod">
        <pc:chgData name="Bob Jack" userId="bc2b8862495ba60c" providerId="LiveId" clId="{A9AD6846-858D-48A8-8416-BB1AC20CE52B}" dt="2025-11-16T06:02:28.358" v="16" actId="20577"/>
        <pc:sldMkLst>
          <pc:docMk/>
          <pc:sldMk cId="0" sldId="256"/>
        </pc:sldMkLst>
        <pc:spChg chg="mod">
          <ac:chgData name="Bob Jack" userId="bc2b8862495ba60c" providerId="LiveId" clId="{A9AD6846-858D-48A8-8416-BB1AC20CE52B}" dt="2025-11-16T06:02:28.358" v="16" actId="20577"/>
          <ac:spMkLst>
            <pc:docMk/>
            <pc:sldMk cId="0" sldId="256"/>
            <ac:spMk id="37" creationId="{19E77427-72DB-30DA-EB3E-CFEC1E7C899F}"/>
          </ac:spMkLst>
        </pc:spChg>
      </pc:sldChg>
      <pc:sldChg chg="modSp mod">
        <pc:chgData name="Bob Jack" userId="bc2b8862495ba60c" providerId="LiveId" clId="{A9AD6846-858D-48A8-8416-BB1AC20CE52B}" dt="2025-11-16T06:03:34.910" v="23" actId="1076"/>
        <pc:sldMkLst>
          <pc:docMk/>
          <pc:sldMk cId="0" sldId="257"/>
        </pc:sldMkLst>
        <pc:spChg chg="mod">
          <ac:chgData name="Bob Jack" userId="bc2b8862495ba60c" providerId="LiveId" clId="{A9AD6846-858D-48A8-8416-BB1AC20CE52B}" dt="2025-11-16T06:03:24.392" v="22" actId="207"/>
          <ac:spMkLst>
            <pc:docMk/>
            <pc:sldMk cId="0" sldId="257"/>
            <ac:spMk id="90" creationId="{00000000-0000-0000-0000-000000000000}"/>
          </ac:spMkLst>
        </pc:spChg>
        <pc:picChg chg="mod">
          <ac:chgData name="Bob Jack" userId="bc2b8862495ba60c" providerId="LiveId" clId="{A9AD6846-858D-48A8-8416-BB1AC20CE52B}" dt="2025-11-16T06:03:34.910" v="23" actId="1076"/>
          <ac:picMkLst>
            <pc:docMk/>
            <pc:sldMk cId="0" sldId="257"/>
            <ac:picMk id="4" creationId="{615F07BC-373C-8BEB-081D-D02D6FF1F86D}"/>
          </ac:picMkLst>
        </pc:picChg>
      </pc:sldChg>
      <pc:sldChg chg="delSp modSp mod">
        <pc:chgData name="Bob Jack" userId="bc2b8862495ba60c" providerId="LiveId" clId="{A9AD6846-858D-48A8-8416-BB1AC20CE52B}" dt="2025-11-16T06:02:42.869" v="18" actId="14100"/>
        <pc:sldMkLst>
          <pc:docMk/>
          <pc:sldMk cId="0" sldId="258"/>
        </pc:sldMkLst>
        <pc:spChg chg="mod">
          <ac:chgData name="Bob Jack" userId="bc2b8862495ba60c" providerId="LiveId" clId="{A9AD6846-858D-48A8-8416-BB1AC20CE52B}" dt="2025-11-16T06:02:42.869" v="18" actId="14100"/>
          <ac:spMkLst>
            <pc:docMk/>
            <pc:sldMk cId="0" sldId="258"/>
            <ac:spMk id="16" creationId="{D3F2379A-5702-DFE1-DA8C-930187F43F84}"/>
          </ac:spMkLst>
        </pc:spChg>
        <pc:picChg chg="del">
          <ac:chgData name="Bob Jack" userId="bc2b8862495ba60c" providerId="LiveId" clId="{A9AD6846-858D-48A8-8416-BB1AC20CE52B}" dt="2025-11-16T06:02:37.679" v="17" actId="478"/>
          <ac:picMkLst>
            <pc:docMk/>
            <pc:sldMk cId="0" sldId="258"/>
            <ac:picMk id="15" creationId="{EE72A9EB-E0E7-E077-EC0E-2FB58C4E25A7}"/>
          </ac:picMkLst>
        </pc:picChg>
      </pc:sldChg>
      <pc:sldChg chg="modSp mod">
        <pc:chgData name="Bob Jack" userId="bc2b8862495ba60c" providerId="LiveId" clId="{A9AD6846-858D-48A8-8416-BB1AC20CE52B}" dt="2025-11-16T06:04:03.234" v="26" actId="1076"/>
        <pc:sldMkLst>
          <pc:docMk/>
          <pc:sldMk cId="0" sldId="261"/>
        </pc:sldMkLst>
        <pc:picChg chg="mod">
          <ac:chgData name="Bob Jack" userId="bc2b8862495ba60c" providerId="LiveId" clId="{A9AD6846-858D-48A8-8416-BB1AC20CE52B}" dt="2025-11-16T06:04:03.234" v="26" actId="1076"/>
          <ac:picMkLst>
            <pc:docMk/>
            <pc:sldMk cId="0" sldId="261"/>
            <ac:picMk id="4" creationId="{A23463AE-0D41-F895-9CC7-BE0BA8FE1938}"/>
          </ac:picMkLst>
        </pc:picChg>
      </pc:sldChg>
      <pc:sldChg chg="delSp mod">
        <pc:chgData name="Bob Jack" userId="bc2b8862495ba60c" providerId="LiveId" clId="{A9AD6846-858D-48A8-8416-BB1AC20CE52B}" dt="2025-11-16T06:03:02.684" v="21" actId="478"/>
        <pc:sldMkLst>
          <pc:docMk/>
          <pc:sldMk cId="2152987165" sldId="270"/>
        </pc:sldMkLst>
        <pc:picChg chg="del">
          <ac:chgData name="Bob Jack" userId="bc2b8862495ba60c" providerId="LiveId" clId="{A9AD6846-858D-48A8-8416-BB1AC20CE52B}" dt="2025-11-16T06:03:02.684" v="21" actId="478"/>
          <ac:picMkLst>
            <pc:docMk/>
            <pc:sldMk cId="2152987165" sldId="270"/>
            <ac:picMk id="4" creationId="{5388B58E-B1B3-9FFD-2A97-3365F9B6815C}"/>
          </ac:picMkLst>
        </pc:picChg>
      </pc:sldChg>
      <pc:sldChg chg="delSp modSp mod">
        <pc:chgData name="Bob Jack" userId="bc2b8862495ba60c" providerId="LiveId" clId="{A9AD6846-858D-48A8-8416-BB1AC20CE52B}" dt="2025-11-16T06:02:51.181" v="20" actId="14100"/>
        <pc:sldMkLst>
          <pc:docMk/>
          <pc:sldMk cId="1654025405" sldId="271"/>
        </pc:sldMkLst>
        <pc:spChg chg="mod">
          <ac:chgData name="Bob Jack" userId="bc2b8862495ba60c" providerId="LiveId" clId="{A9AD6846-858D-48A8-8416-BB1AC20CE52B}" dt="2025-11-16T06:02:51.181" v="20" actId="14100"/>
          <ac:spMkLst>
            <pc:docMk/>
            <pc:sldMk cId="1654025405" sldId="271"/>
            <ac:spMk id="16" creationId="{D3F2379A-5702-DFE1-DA8C-930187F43F84}"/>
          </ac:spMkLst>
        </pc:spChg>
        <pc:picChg chg="del">
          <ac:chgData name="Bob Jack" userId="bc2b8862495ba60c" providerId="LiveId" clId="{A9AD6846-858D-48A8-8416-BB1AC20CE52B}" dt="2025-11-16T06:02:47.371" v="19" actId="478"/>
          <ac:picMkLst>
            <pc:docMk/>
            <pc:sldMk cId="1654025405" sldId="271"/>
            <ac:picMk id="15" creationId="{EE72A9EB-E0E7-E077-EC0E-2FB58C4E25A7}"/>
          </ac:picMkLst>
        </pc:picChg>
      </pc:sldChg>
      <pc:sldChg chg="modSp mod">
        <pc:chgData name="Bob Jack" userId="bc2b8862495ba60c" providerId="LiveId" clId="{A9AD6846-858D-48A8-8416-BB1AC20CE52B}" dt="2025-11-16T06:03:55.018" v="25" actId="207"/>
        <pc:sldMkLst>
          <pc:docMk/>
          <pc:sldMk cId="0" sldId="273"/>
        </pc:sldMkLst>
        <pc:spChg chg="mod">
          <ac:chgData name="Bob Jack" userId="bc2b8862495ba60c" providerId="LiveId" clId="{A9AD6846-858D-48A8-8416-BB1AC20CE52B}" dt="2025-11-16T06:03:55.018" v="25" actId="207"/>
          <ac:spMkLst>
            <pc:docMk/>
            <pc:sldMk cId="0" sldId="273"/>
            <ac:spMk id="105" creationId="{00000000-0000-0000-0000-000000000000}"/>
          </ac:spMkLst>
        </pc:spChg>
        <pc:picChg chg="mod">
          <ac:chgData name="Bob Jack" userId="bc2b8862495ba60c" providerId="LiveId" clId="{A9AD6846-858D-48A8-8416-BB1AC20CE52B}" dt="2025-11-16T06:03:45.697" v="24" actId="1076"/>
          <ac:picMkLst>
            <pc:docMk/>
            <pc:sldMk cId="0" sldId="273"/>
            <ac:picMk id="3" creationId="{DF98F80F-38DA-740D-E42F-50D8DA41F993}"/>
          </ac:picMkLst>
        </pc:picChg>
      </pc:sldChg>
      <pc:sldChg chg="modSp mod">
        <pc:chgData name="Bob Jack" userId="bc2b8862495ba60c" providerId="LiveId" clId="{A9AD6846-858D-48A8-8416-BB1AC20CE52B}" dt="2025-11-16T06:04:14.923" v="27" actId="1076"/>
        <pc:sldMkLst>
          <pc:docMk/>
          <pc:sldMk cId="0" sldId="274"/>
        </pc:sldMkLst>
        <pc:picChg chg="mod">
          <ac:chgData name="Bob Jack" userId="bc2b8862495ba60c" providerId="LiveId" clId="{A9AD6846-858D-48A8-8416-BB1AC20CE52B}" dt="2025-11-16T06:04:14.923" v="27" actId="1076"/>
          <ac:picMkLst>
            <pc:docMk/>
            <pc:sldMk cId="0" sldId="274"/>
            <ac:picMk id="7" creationId="{B6E5CADD-065C-AA31-4C4C-AC24E11AC4ED}"/>
          </ac:picMkLst>
        </pc:picChg>
      </pc:sldChg>
      <pc:sldChg chg="modSp mod">
        <pc:chgData name="Bob Jack" userId="bc2b8862495ba60c" providerId="LiveId" clId="{A9AD6846-858D-48A8-8416-BB1AC20CE52B}" dt="2025-11-16T06:04:22.721" v="28" actId="1076"/>
        <pc:sldMkLst>
          <pc:docMk/>
          <pc:sldMk cId="0" sldId="275"/>
        </pc:sldMkLst>
        <pc:picChg chg="mod">
          <ac:chgData name="Bob Jack" userId="bc2b8862495ba60c" providerId="LiveId" clId="{A9AD6846-858D-48A8-8416-BB1AC20CE52B}" dt="2025-11-16T06:04:22.721" v="28" actId="1076"/>
          <ac:picMkLst>
            <pc:docMk/>
            <pc:sldMk cId="0" sldId="275"/>
            <ac:picMk id="5" creationId="{12C5D0D8-2486-3F7C-95EB-3E67509522C3}"/>
          </ac:picMkLst>
        </pc:picChg>
      </pc:sldChg>
      <pc:sldChg chg="modSp mod">
        <pc:chgData name="Bob Jack" userId="bc2b8862495ba60c" providerId="LiveId" clId="{A9AD6846-858D-48A8-8416-BB1AC20CE52B}" dt="2025-11-16T06:04:28.517" v="29" actId="1076"/>
        <pc:sldMkLst>
          <pc:docMk/>
          <pc:sldMk cId="0" sldId="276"/>
        </pc:sldMkLst>
        <pc:picChg chg="mod">
          <ac:chgData name="Bob Jack" userId="bc2b8862495ba60c" providerId="LiveId" clId="{A9AD6846-858D-48A8-8416-BB1AC20CE52B}" dt="2025-11-16T06:04:28.517" v="29" actId="1076"/>
          <ac:picMkLst>
            <pc:docMk/>
            <pc:sldMk cId="0" sldId="276"/>
            <ac:picMk id="4" creationId="{282FF822-C67E-0F99-AA43-2A6E5315F4C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6025" cy="337064"/>
          </a:xfrm>
          <a:prstGeom prst="rect">
            <a:avLst/>
          </a:prstGeom>
        </p:spPr>
        <p:txBody>
          <a:bodyPr vert="horz" lIns="85131" tIns="42565" rIns="85131" bIns="42565" rtlCol="0"/>
          <a:lstStyle>
            <a:lvl1pPr algn="l">
              <a:defRPr sz="11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88732" y="0"/>
            <a:ext cx="4276025" cy="337064"/>
          </a:xfrm>
          <a:prstGeom prst="rect">
            <a:avLst/>
          </a:prstGeom>
        </p:spPr>
        <p:txBody>
          <a:bodyPr vert="horz" lIns="85131" tIns="42565" rIns="85131" bIns="42565" rtlCol="0"/>
          <a:lstStyle>
            <a:lvl1pPr algn="r">
              <a:defRPr sz="1100"/>
            </a:lvl1pPr>
          </a:lstStyle>
          <a:p>
            <a:fld id="{2A953746-51DF-4ADD-B893-EDC68DE96E29}" type="datetimeFigureOut">
              <a:rPr lang="en-GB" smtClean="0"/>
              <a:t>16/11/2025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62338" y="841375"/>
            <a:ext cx="2941637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5131" tIns="42565" rIns="85131" bIns="42565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7254" y="3241311"/>
            <a:ext cx="7891805" cy="2652482"/>
          </a:xfrm>
          <a:prstGeom prst="rect">
            <a:avLst/>
          </a:prstGeom>
        </p:spPr>
        <p:txBody>
          <a:bodyPr vert="horz" lIns="85131" tIns="42565" rIns="85131" bIns="42565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398700"/>
            <a:ext cx="4276025" cy="337063"/>
          </a:xfrm>
          <a:prstGeom prst="rect">
            <a:avLst/>
          </a:prstGeom>
        </p:spPr>
        <p:txBody>
          <a:bodyPr vert="horz" lIns="85131" tIns="42565" rIns="85131" bIns="42565" rtlCol="0" anchor="b"/>
          <a:lstStyle>
            <a:lvl1pPr algn="l">
              <a:defRPr sz="11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88732" y="6398700"/>
            <a:ext cx="4276025" cy="337063"/>
          </a:xfrm>
          <a:prstGeom prst="rect">
            <a:avLst/>
          </a:prstGeom>
        </p:spPr>
        <p:txBody>
          <a:bodyPr vert="horz" lIns="85131" tIns="42565" rIns="85131" bIns="42565" rtlCol="0" anchor="b"/>
          <a:lstStyle>
            <a:lvl1pPr algn="r">
              <a:defRPr sz="1100"/>
            </a:lvl1pPr>
          </a:lstStyle>
          <a:p>
            <a:fld id="{D1FAE06A-5315-4202-BBFD-3381CF2293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590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sldNum" idx="12"/>
          </p:nvPr>
        </p:nvSpPr>
        <p:spPr>
          <a:xfrm>
            <a:off x="3894517" y="7652586"/>
            <a:ext cx="2980449" cy="402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327" tIns="43152" rIns="86327" bIns="43152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/>
              <a:pPr>
                <a:buSzPts val="1400"/>
              </a:pPr>
              <a:t>5</a:t>
            </a:fld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84313" y="604838"/>
            <a:ext cx="3908425" cy="30210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3" name="Google Shape;83;p1:notes"/>
          <p:cNvSpPr txBox="1">
            <a:spLocks noGrp="1"/>
          </p:cNvSpPr>
          <p:nvPr>
            <p:ph type="body" idx="1"/>
          </p:nvPr>
        </p:nvSpPr>
        <p:spPr>
          <a:xfrm>
            <a:off x="688275" y="3827657"/>
            <a:ext cx="5499971" cy="3624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327" tIns="43152" rIns="86327" bIns="43152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:notes"/>
          <p:cNvSpPr txBox="1">
            <a:spLocks noGrp="1"/>
          </p:cNvSpPr>
          <p:nvPr>
            <p:ph type="body" idx="1"/>
          </p:nvPr>
        </p:nvSpPr>
        <p:spPr>
          <a:xfrm>
            <a:off x="688275" y="3827657"/>
            <a:ext cx="5499971" cy="3624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327" tIns="43152" rIns="86327" bIns="43152" anchor="t" anchorCtr="0">
            <a:noAutofit/>
          </a:bodyPr>
          <a:lstStyle/>
          <a:p>
            <a:pPr>
              <a:spcBef>
                <a:spcPts val="335"/>
              </a:spcBef>
              <a:buSzPts val="1400"/>
            </a:pPr>
            <a:endParaRPr dirty="0"/>
          </a:p>
        </p:txBody>
      </p:sp>
      <p:sp>
        <p:nvSpPr>
          <p:cNvPr id="88" name="Google Shape;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84313" y="604838"/>
            <a:ext cx="3908425" cy="30210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:notes"/>
          <p:cNvSpPr txBox="1">
            <a:spLocks noGrp="1"/>
          </p:cNvSpPr>
          <p:nvPr>
            <p:ph type="body" idx="1"/>
          </p:nvPr>
        </p:nvSpPr>
        <p:spPr>
          <a:xfrm>
            <a:off x="688275" y="3827657"/>
            <a:ext cx="5499971" cy="3624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327" tIns="43152" rIns="86327" bIns="43152" anchor="t" anchorCtr="0">
            <a:noAutofit/>
          </a:bodyPr>
          <a:lstStyle/>
          <a:p>
            <a:pPr>
              <a:spcBef>
                <a:spcPts val="335"/>
              </a:spcBef>
              <a:buSzPts val="1400"/>
            </a:pPr>
            <a:endParaRPr dirty="0"/>
          </a:p>
        </p:txBody>
      </p:sp>
      <p:sp>
        <p:nvSpPr>
          <p:cNvPr id="103" name="Google Shape;10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84313" y="604838"/>
            <a:ext cx="3908425" cy="30210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:notes"/>
          <p:cNvSpPr txBox="1">
            <a:spLocks noGrp="1"/>
          </p:cNvSpPr>
          <p:nvPr>
            <p:ph type="body" idx="1"/>
          </p:nvPr>
        </p:nvSpPr>
        <p:spPr>
          <a:xfrm>
            <a:off x="688275" y="3827657"/>
            <a:ext cx="5499971" cy="3624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327" tIns="43152" rIns="86327" bIns="43152" anchor="t" anchorCtr="0">
            <a:noAutofit/>
          </a:bodyPr>
          <a:lstStyle/>
          <a:p>
            <a:pPr>
              <a:spcBef>
                <a:spcPts val="335"/>
              </a:spcBef>
              <a:buSzPts val="1400"/>
            </a:pPr>
            <a:endParaRPr dirty="0"/>
          </a:p>
        </p:txBody>
      </p:sp>
      <p:sp>
        <p:nvSpPr>
          <p:cNvPr id="134" name="Google Shape;13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84313" y="604838"/>
            <a:ext cx="3908425" cy="30210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:notes"/>
          <p:cNvSpPr txBox="1">
            <a:spLocks noGrp="1"/>
          </p:cNvSpPr>
          <p:nvPr>
            <p:ph type="body" idx="1"/>
          </p:nvPr>
        </p:nvSpPr>
        <p:spPr>
          <a:xfrm>
            <a:off x="688275" y="3827657"/>
            <a:ext cx="5499971" cy="3624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327" tIns="43152" rIns="86327" bIns="43152" anchor="t" anchorCtr="0">
            <a:noAutofit/>
          </a:bodyPr>
          <a:lstStyle/>
          <a:p>
            <a:pPr>
              <a:spcBef>
                <a:spcPts val="335"/>
              </a:spcBef>
              <a:buSzPts val="1400"/>
            </a:pPr>
            <a:endParaRPr dirty="0"/>
          </a:p>
        </p:txBody>
      </p:sp>
      <p:sp>
        <p:nvSpPr>
          <p:cNvPr id="154" name="Google Shape;15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84313" y="604838"/>
            <a:ext cx="3908425" cy="30210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7:notes"/>
          <p:cNvSpPr txBox="1">
            <a:spLocks noGrp="1"/>
          </p:cNvSpPr>
          <p:nvPr>
            <p:ph type="body" idx="1"/>
          </p:nvPr>
        </p:nvSpPr>
        <p:spPr>
          <a:xfrm>
            <a:off x="688275" y="3827657"/>
            <a:ext cx="5499971" cy="3624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327" tIns="43152" rIns="86327" bIns="43152" anchor="t" anchorCtr="0">
            <a:noAutofit/>
          </a:bodyPr>
          <a:lstStyle/>
          <a:p>
            <a:pPr>
              <a:spcBef>
                <a:spcPts val="335"/>
              </a:spcBef>
              <a:buSzPts val="1400"/>
            </a:pPr>
            <a:endParaRPr dirty="0"/>
          </a:p>
        </p:txBody>
      </p:sp>
      <p:sp>
        <p:nvSpPr>
          <p:cNvPr id="216" name="Google Shape;21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84313" y="604838"/>
            <a:ext cx="3908425" cy="30210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9:notes"/>
          <p:cNvSpPr txBox="1">
            <a:spLocks noGrp="1"/>
          </p:cNvSpPr>
          <p:nvPr>
            <p:ph type="body" idx="1"/>
          </p:nvPr>
        </p:nvSpPr>
        <p:spPr>
          <a:xfrm>
            <a:off x="688275" y="3827657"/>
            <a:ext cx="5499971" cy="3624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327" tIns="43152" rIns="86327" bIns="43152" anchor="t" anchorCtr="0">
            <a:noAutofit/>
          </a:bodyPr>
          <a:lstStyle/>
          <a:p>
            <a:pPr>
              <a:spcBef>
                <a:spcPts val="335"/>
              </a:spcBef>
              <a:buSzPts val="1400"/>
            </a:pPr>
            <a:endParaRPr dirty="0"/>
          </a:p>
        </p:txBody>
      </p:sp>
      <p:sp>
        <p:nvSpPr>
          <p:cNvPr id="238" name="Google Shape;23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84313" y="604838"/>
            <a:ext cx="3908425" cy="30210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8:notes"/>
          <p:cNvSpPr txBox="1">
            <a:spLocks noGrp="1"/>
          </p:cNvSpPr>
          <p:nvPr>
            <p:ph type="body" idx="1"/>
          </p:nvPr>
        </p:nvSpPr>
        <p:spPr>
          <a:xfrm>
            <a:off x="688275" y="3827657"/>
            <a:ext cx="5499971" cy="3624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327" tIns="43152" rIns="86327" bIns="43152" anchor="t" anchorCtr="0">
            <a:noAutofit/>
          </a:bodyPr>
          <a:lstStyle/>
          <a:p>
            <a:pPr>
              <a:spcBef>
                <a:spcPts val="335"/>
              </a:spcBef>
              <a:buSzPts val="1400"/>
            </a:pPr>
            <a:endParaRPr dirty="0"/>
          </a:p>
        </p:txBody>
      </p:sp>
      <p:sp>
        <p:nvSpPr>
          <p:cNvPr id="229" name="Google Shape;22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84313" y="604838"/>
            <a:ext cx="3908425" cy="30210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927314" y="548469"/>
            <a:ext cx="1938083" cy="6404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17208"/>
            <a:ext cx="10058400" cy="336550"/>
          </a:xfrm>
          <a:custGeom>
            <a:avLst/>
            <a:gdLst/>
            <a:ahLst/>
            <a:cxnLst/>
            <a:rect l="l" t="t" r="r" b="b"/>
            <a:pathLst>
              <a:path w="10058400" h="336550">
                <a:moveTo>
                  <a:pt x="10058400" y="0"/>
                </a:moveTo>
                <a:lnTo>
                  <a:pt x="0" y="0"/>
                </a:lnTo>
                <a:lnTo>
                  <a:pt x="0" y="336092"/>
                </a:lnTo>
                <a:lnTo>
                  <a:pt x="10058400" y="336092"/>
                </a:lnTo>
                <a:lnTo>
                  <a:pt x="10058400" y="0"/>
                </a:lnTo>
                <a:close/>
              </a:path>
            </a:pathLst>
          </a:custGeom>
          <a:solidFill>
            <a:srgbClr val="7B22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DejaVu Sans Condensed"/>
                <a:cs typeface="DejaVu Sans Condense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0058400" cy="7772400"/>
          </a:xfrm>
          <a:custGeom>
            <a:avLst/>
            <a:gdLst/>
            <a:ahLst/>
            <a:cxnLst/>
            <a:rect l="l" t="t" r="r" b="b"/>
            <a:pathLst>
              <a:path w="10058400" h="7772400">
                <a:moveTo>
                  <a:pt x="10058400" y="0"/>
                </a:moveTo>
                <a:lnTo>
                  <a:pt x="0" y="0"/>
                </a:lnTo>
                <a:lnTo>
                  <a:pt x="0" y="7772400"/>
                </a:lnTo>
                <a:lnTo>
                  <a:pt x="10058400" y="7772400"/>
                </a:lnTo>
                <a:lnTo>
                  <a:pt x="10058400" y="0"/>
                </a:lnTo>
                <a:close/>
              </a:path>
            </a:pathLst>
          </a:custGeom>
          <a:solidFill>
            <a:srgbClr val="7B22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46011" y="333108"/>
            <a:ext cx="9338310" cy="7105015"/>
          </a:xfrm>
          <a:custGeom>
            <a:avLst/>
            <a:gdLst/>
            <a:ahLst/>
            <a:cxnLst/>
            <a:rect l="l" t="t" r="r" b="b"/>
            <a:pathLst>
              <a:path w="9338310" h="7105015">
                <a:moveTo>
                  <a:pt x="0" y="0"/>
                </a:moveTo>
                <a:lnTo>
                  <a:pt x="9337992" y="0"/>
                </a:lnTo>
                <a:lnTo>
                  <a:pt x="9337992" y="7104697"/>
                </a:lnTo>
                <a:lnTo>
                  <a:pt x="0" y="7104697"/>
                </a:lnTo>
                <a:lnTo>
                  <a:pt x="0" y="0"/>
                </a:lnTo>
                <a:close/>
              </a:path>
            </a:pathLst>
          </a:custGeom>
          <a:ln w="50800">
            <a:solidFill>
              <a:srgbClr val="D3D6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DejaVu Sans Condensed"/>
                <a:cs typeface="DejaVu Sans Condense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5539" y="5642444"/>
            <a:ext cx="10032861" cy="21299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50265" y="1995017"/>
            <a:ext cx="8640533" cy="42596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8779624" y="5153583"/>
            <a:ext cx="318770" cy="832485"/>
          </a:xfrm>
          <a:custGeom>
            <a:avLst/>
            <a:gdLst/>
            <a:ahLst/>
            <a:cxnLst/>
            <a:rect l="l" t="t" r="r" b="b"/>
            <a:pathLst>
              <a:path w="318770" h="832485">
                <a:moveTo>
                  <a:pt x="37223" y="826757"/>
                </a:moveTo>
                <a:lnTo>
                  <a:pt x="35344" y="821537"/>
                </a:lnTo>
                <a:lnTo>
                  <a:pt x="29692" y="819213"/>
                </a:lnTo>
                <a:lnTo>
                  <a:pt x="24790" y="822553"/>
                </a:lnTo>
                <a:lnTo>
                  <a:pt x="22809" y="828001"/>
                </a:lnTo>
                <a:lnTo>
                  <a:pt x="25971" y="831964"/>
                </a:lnTo>
                <a:lnTo>
                  <a:pt x="30010" y="831964"/>
                </a:lnTo>
                <a:lnTo>
                  <a:pt x="34594" y="830237"/>
                </a:lnTo>
                <a:lnTo>
                  <a:pt x="37223" y="826757"/>
                </a:lnTo>
                <a:close/>
              </a:path>
              <a:path w="318770" h="832485">
                <a:moveTo>
                  <a:pt x="183349" y="669302"/>
                </a:moveTo>
                <a:lnTo>
                  <a:pt x="181927" y="663244"/>
                </a:lnTo>
                <a:lnTo>
                  <a:pt x="182803" y="658202"/>
                </a:lnTo>
                <a:lnTo>
                  <a:pt x="183019" y="655777"/>
                </a:lnTo>
                <a:lnTo>
                  <a:pt x="183172" y="653884"/>
                </a:lnTo>
                <a:lnTo>
                  <a:pt x="180225" y="649986"/>
                </a:lnTo>
                <a:lnTo>
                  <a:pt x="172808" y="644575"/>
                </a:lnTo>
                <a:lnTo>
                  <a:pt x="169303" y="651916"/>
                </a:lnTo>
                <a:lnTo>
                  <a:pt x="161086" y="655777"/>
                </a:lnTo>
                <a:lnTo>
                  <a:pt x="155549" y="654659"/>
                </a:lnTo>
                <a:lnTo>
                  <a:pt x="150241" y="649363"/>
                </a:lnTo>
                <a:lnTo>
                  <a:pt x="144500" y="644867"/>
                </a:lnTo>
                <a:lnTo>
                  <a:pt x="137655" y="646125"/>
                </a:lnTo>
                <a:lnTo>
                  <a:pt x="133019" y="651446"/>
                </a:lnTo>
                <a:lnTo>
                  <a:pt x="131813" y="656221"/>
                </a:lnTo>
                <a:lnTo>
                  <a:pt x="130619" y="660641"/>
                </a:lnTo>
                <a:lnTo>
                  <a:pt x="125552" y="666610"/>
                </a:lnTo>
                <a:lnTo>
                  <a:pt x="119519" y="672998"/>
                </a:lnTo>
                <a:lnTo>
                  <a:pt x="116319" y="679170"/>
                </a:lnTo>
                <a:lnTo>
                  <a:pt x="90652" y="713879"/>
                </a:lnTo>
                <a:lnTo>
                  <a:pt x="50876" y="734720"/>
                </a:lnTo>
                <a:lnTo>
                  <a:pt x="39636" y="743102"/>
                </a:lnTo>
                <a:lnTo>
                  <a:pt x="31965" y="751116"/>
                </a:lnTo>
                <a:lnTo>
                  <a:pt x="21907" y="758418"/>
                </a:lnTo>
                <a:lnTo>
                  <a:pt x="13106" y="765225"/>
                </a:lnTo>
                <a:lnTo>
                  <a:pt x="9169" y="771690"/>
                </a:lnTo>
                <a:lnTo>
                  <a:pt x="6642" y="777760"/>
                </a:lnTo>
                <a:lnTo>
                  <a:pt x="2476" y="783628"/>
                </a:lnTo>
                <a:lnTo>
                  <a:pt x="18948" y="804062"/>
                </a:lnTo>
                <a:lnTo>
                  <a:pt x="24396" y="807250"/>
                </a:lnTo>
                <a:lnTo>
                  <a:pt x="29603" y="810399"/>
                </a:lnTo>
                <a:lnTo>
                  <a:pt x="34455" y="811009"/>
                </a:lnTo>
                <a:lnTo>
                  <a:pt x="38569" y="811479"/>
                </a:lnTo>
                <a:lnTo>
                  <a:pt x="41592" y="814197"/>
                </a:lnTo>
                <a:lnTo>
                  <a:pt x="47332" y="817308"/>
                </a:lnTo>
                <a:lnTo>
                  <a:pt x="58229" y="817295"/>
                </a:lnTo>
                <a:lnTo>
                  <a:pt x="71843" y="813231"/>
                </a:lnTo>
                <a:lnTo>
                  <a:pt x="85725" y="804151"/>
                </a:lnTo>
                <a:lnTo>
                  <a:pt x="94691" y="793724"/>
                </a:lnTo>
                <a:lnTo>
                  <a:pt x="97815" y="785901"/>
                </a:lnTo>
                <a:lnTo>
                  <a:pt x="98894" y="780249"/>
                </a:lnTo>
                <a:lnTo>
                  <a:pt x="101727" y="776325"/>
                </a:lnTo>
                <a:lnTo>
                  <a:pt x="106032" y="771982"/>
                </a:lnTo>
                <a:lnTo>
                  <a:pt x="109004" y="765568"/>
                </a:lnTo>
                <a:lnTo>
                  <a:pt x="111442" y="758355"/>
                </a:lnTo>
                <a:lnTo>
                  <a:pt x="114223" y="751598"/>
                </a:lnTo>
                <a:lnTo>
                  <a:pt x="150241" y="734644"/>
                </a:lnTo>
                <a:lnTo>
                  <a:pt x="152349" y="732345"/>
                </a:lnTo>
                <a:lnTo>
                  <a:pt x="150723" y="728370"/>
                </a:lnTo>
                <a:lnTo>
                  <a:pt x="148983" y="722630"/>
                </a:lnTo>
                <a:lnTo>
                  <a:pt x="150990" y="717067"/>
                </a:lnTo>
                <a:lnTo>
                  <a:pt x="156552" y="712635"/>
                </a:lnTo>
                <a:lnTo>
                  <a:pt x="162331" y="707682"/>
                </a:lnTo>
                <a:lnTo>
                  <a:pt x="164998" y="700595"/>
                </a:lnTo>
                <a:lnTo>
                  <a:pt x="168579" y="692073"/>
                </a:lnTo>
                <a:lnTo>
                  <a:pt x="176072" y="683945"/>
                </a:lnTo>
                <a:lnTo>
                  <a:pt x="182613" y="676325"/>
                </a:lnTo>
                <a:lnTo>
                  <a:pt x="183349" y="669302"/>
                </a:lnTo>
                <a:close/>
              </a:path>
              <a:path w="318770" h="832485">
                <a:moveTo>
                  <a:pt x="289864" y="37706"/>
                </a:moveTo>
                <a:lnTo>
                  <a:pt x="284911" y="30988"/>
                </a:lnTo>
                <a:lnTo>
                  <a:pt x="274256" y="32588"/>
                </a:lnTo>
                <a:lnTo>
                  <a:pt x="264960" y="38684"/>
                </a:lnTo>
                <a:lnTo>
                  <a:pt x="264109" y="45415"/>
                </a:lnTo>
                <a:lnTo>
                  <a:pt x="271602" y="50266"/>
                </a:lnTo>
                <a:lnTo>
                  <a:pt x="279971" y="51003"/>
                </a:lnTo>
                <a:lnTo>
                  <a:pt x="286854" y="47015"/>
                </a:lnTo>
                <a:lnTo>
                  <a:pt x="289864" y="37706"/>
                </a:lnTo>
                <a:close/>
              </a:path>
              <a:path w="318770" h="832485">
                <a:moveTo>
                  <a:pt x="290677" y="564121"/>
                </a:moveTo>
                <a:lnTo>
                  <a:pt x="290664" y="563448"/>
                </a:lnTo>
                <a:lnTo>
                  <a:pt x="289560" y="558152"/>
                </a:lnTo>
                <a:lnTo>
                  <a:pt x="282409" y="557174"/>
                </a:lnTo>
                <a:lnTo>
                  <a:pt x="273558" y="559816"/>
                </a:lnTo>
                <a:lnTo>
                  <a:pt x="267322" y="564984"/>
                </a:lnTo>
                <a:lnTo>
                  <a:pt x="262940" y="567880"/>
                </a:lnTo>
                <a:lnTo>
                  <a:pt x="257213" y="566724"/>
                </a:lnTo>
                <a:lnTo>
                  <a:pt x="250685" y="564121"/>
                </a:lnTo>
                <a:lnTo>
                  <a:pt x="243890" y="562660"/>
                </a:lnTo>
                <a:lnTo>
                  <a:pt x="234911" y="562660"/>
                </a:lnTo>
                <a:lnTo>
                  <a:pt x="229438" y="556488"/>
                </a:lnTo>
                <a:lnTo>
                  <a:pt x="229438" y="546823"/>
                </a:lnTo>
                <a:lnTo>
                  <a:pt x="229438" y="540651"/>
                </a:lnTo>
                <a:lnTo>
                  <a:pt x="227088" y="529056"/>
                </a:lnTo>
                <a:lnTo>
                  <a:pt x="218897" y="529437"/>
                </a:lnTo>
                <a:lnTo>
                  <a:pt x="215582" y="531063"/>
                </a:lnTo>
                <a:lnTo>
                  <a:pt x="216446" y="534568"/>
                </a:lnTo>
                <a:lnTo>
                  <a:pt x="218338" y="538797"/>
                </a:lnTo>
                <a:lnTo>
                  <a:pt x="218109" y="542582"/>
                </a:lnTo>
                <a:lnTo>
                  <a:pt x="214985" y="546823"/>
                </a:lnTo>
                <a:lnTo>
                  <a:pt x="213042" y="537946"/>
                </a:lnTo>
                <a:lnTo>
                  <a:pt x="204444" y="537946"/>
                </a:lnTo>
                <a:lnTo>
                  <a:pt x="199364" y="532142"/>
                </a:lnTo>
                <a:lnTo>
                  <a:pt x="199364" y="521703"/>
                </a:lnTo>
                <a:lnTo>
                  <a:pt x="197954" y="515454"/>
                </a:lnTo>
                <a:lnTo>
                  <a:pt x="194868" y="511327"/>
                </a:lnTo>
                <a:lnTo>
                  <a:pt x="191782" y="506996"/>
                </a:lnTo>
                <a:lnTo>
                  <a:pt x="190385" y="500075"/>
                </a:lnTo>
                <a:lnTo>
                  <a:pt x="187223" y="491490"/>
                </a:lnTo>
                <a:lnTo>
                  <a:pt x="179489" y="484632"/>
                </a:lnTo>
                <a:lnTo>
                  <a:pt x="169786" y="480085"/>
                </a:lnTo>
                <a:lnTo>
                  <a:pt x="160705" y="478434"/>
                </a:lnTo>
                <a:lnTo>
                  <a:pt x="156476" y="481495"/>
                </a:lnTo>
                <a:lnTo>
                  <a:pt x="158254" y="488683"/>
                </a:lnTo>
                <a:lnTo>
                  <a:pt x="163106" y="497027"/>
                </a:lnTo>
                <a:lnTo>
                  <a:pt x="173189" y="510120"/>
                </a:lnTo>
                <a:lnTo>
                  <a:pt x="185305" y="515912"/>
                </a:lnTo>
                <a:lnTo>
                  <a:pt x="184531" y="520560"/>
                </a:lnTo>
                <a:lnTo>
                  <a:pt x="184150" y="525195"/>
                </a:lnTo>
                <a:lnTo>
                  <a:pt x="192722" y="537552"/>
                </a:lnTo>
                <a:lnTo>
                  <a:pt x="198983" y="539483"/>
                </a:lnTo>
                <a:lnTo>
                  <a:pt x="201002" y="543902"/>
                </a:lnTo>
                <a:lnTo>
                  <a:pt x="199364" y="552475"/>
                </a:lnTo>
                <a:lnTo>
                  <a:pt x="196557" y="563448"/>
                </a:lnTo>
                <a:lnTo>
                  <a:pt x="195072" y="575030"/>
                </a:lnTo>
                <a:lnTo>
                  <a:pt x="193116" y="583247"/>
                </a:lnTo>
                <a:lnTo>
                  <a:pt x="188226" y="587743"/>
                </a:lnTo>
                <a:lnTo>
                  <a:pt x="181876" y="591286"/>
                </a:lnTo>
                <a:lnTo>
                  <a:pt x="175539" y="596671"/>
                </a:lnTo>
                <a:lnTo>
                  <a:pt x="175425" y="603694"/>
                </a:lnTo>
                <a:lnTo>
                  <a:pt x="184073" y="610768"/>
                </a:lnTo>
                <a:lnTo>
                  <a:pt x="196456" y="617855"/>
                </a:lnTo>
                <a:lnTo>
                  <a:pt x="207568" y="624865"/>
                </a:lnTo>
                <a:lnTo>
                  <a:pt x="210959" y="634161"/>
                </a:lnTo>
                <a:lnTo>
                  <a:pt x="207276" y="645591"/>
                </a:lnTo>
                <a:lnTo>
                  <a:pt x="201968" y="656221"/>
                </a:lnTo>
                <a:lnTo>
                  <a:pt x="200545" y="663117"/>
                </a:lnTo>
                <a:lnTo>
                  <a:pt x="202095" y="665822"/>
                </a:lnTo>
                <a:lnTo>
                  <a:pt x="210299" y="669302"/>
                </a:lnTo>
                <a:lnTo>
                  <a:pt x="222402" y="666216"/>
                </a:lnTo>
                <a:lnTo>
                  <a:pt x="230682" y="660158"/>
                </a:lnTo>
                <a:lnTo>
                  <a:pt x="237337" y="649274"/>
                </a:lnTo>
                <a:lnTo>
                  <a:pt x="243268" y="637590"/>
                </a:lnTo>
                <a:lnTo>
                  <a:pt x="249351" y="629119"/>
                </a:lnTo>
                <a:lnTo>
                  <a:pt x="253365" y="622985"/>
                </a:lnTo>
                <a:lnTo>
                  <a:pt x="254520" y="616178"/>
                </a:lnTo>
                <a:lnTo>
                  <a:pt x="254952" y="609676"/>
                </a:lnTo>
                <a:lnTo>
                  <a:pt x="256768" y="604393"/>
                </a:lnTo>
                <a:lnTo>
                  <a:pt x="261073" y="598601"/>
                </a:lnTo>
                <a:lnTo>
                  <a:pt x="266928" y="598982"/>
                </a:lnTo>
                <a:lnTo>
                  <a:pt x="278650" y="598982"/>
                </a:lnTo>
                <a:lnTo>
                  <a:pt x="278549" y="598601"/>
                </a:lnTo>
                <a:lnTo>
                  <a:pt x="275132" y="585076"/>
                </a:lnTo>
                <a:lnTo>
                  <a:pt x="282943" y="585076"/>
                </a:lnTo>
                <a:lnTo>
                  <a:pt x="286677" y="583336"/>
                </a:lnTo>
                <a:lnTo>
                  <a:pt x="288010" y="578662"/>
                </a:lnTo>
                <a:lnTo>
                  <a:pt x="288759" y="571881"/>
                </a:lnTo>
                <a:lnTo>
                  <a:pt x="289750" y="567880"/>
                </a:lnTo>
                <a:lnTo>
                  <a:pt x="290677" y="564121"/>
                </a:lnTo>
                <a:close/>
              </a:path>
              <a:path w="318770" h="832485">
                <a:moveTo>
                  <a:pt x="318173" y="2400"/>
                </a:moveTo>
                <a:lnTo>
                  <a:pt x="313359" y="0"/>
                </a:lnTo>
                <a:lnTo>
                  <a:pt x="303428" y="4432"/>
                </a:lnTo>
                <a:lnTo>
                  <a:pt x="295059" y="11303"/>
                </a:lnTo>
                <a:lnTo>
                  <a:pt x="294957" y="16192"/>
                </a:lnTo>
                <a:lnTo>
                  <a:pt x="300875" y="16217"/>
                </a:lnTo>
                <a:lnTo>
                  <a:pt x="308597" y="13563"/>
                </a:lnTo>
                <a:lnTo>
                  <a:pt x="315302" y="8788"/>
                </a:lnTo>
                <a:lnTo>
                  <a:pt x="318173" y="2400"/>
                </a:lnTo>
                <a:close/>
              </a:path>
            </a:pathLst>
          </a:custGeom>
          <a:solidFill>
            <a:srgbClr val="D3D6D6">
              <a:alpha val="61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DejaVu Sans Condensed"/>
                <a:cs typeface="DejaVu Sans Condense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1_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1"/>
          <p:cNvSpPr txBox="1">
            <a:spLocks noGrp="1"/>
          </p:cNvSpPr>
          <p:nvPr>
            <p:ph type="ctrTitle"/>
          </p:nvPr>
        </p:nvSpPr>
        <p:spPr>
          <a:xfrm>
            <a:off x="685800" y="4316963"/>
            <a:ext cx="8412480" cy="347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sp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rgbClr val="00405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subTitle" idx="1"/>
          </p:nvPr>
        </p:nvSpPr>
        <p:spPr>
          <a:xfrm>
            <a:off x="685800" y="4755133"/>
            <a:ext cx="8412480" cy="263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>
            <a:lvl1pPr lv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None/>
              <a:defRPr sz="1800" b="1">
                <a:solidFill>
                  <a:srgbClr val="00405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▶"/>
              <a:defRPr/>
            </a:lvl2pPr>
            <a:lvl3pPr lvl="2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lvl="3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−"/>
              <a:defRPr/>
            </a:lvl4pPr>
            <a:lvl5pPr lvl="4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lvl="5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SzPts val="1800"/>
              <a:buChar char="▪"/>
              <a:defRPr/>
            </a:lvl6pPr>
            <a:lvl7pPr lvl="6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SzPts val="1800"/>
              <a:buChar char="▪"/>
              <a:defRPr/>
            </a:lvl7pPr>
            <a:lvl8pPr lvl="7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SzPts val="1800"/>
              <a:buChar char="▪"/>
              <a:defRPr/>
            </a:lvl8pPr>
            <a:lvl9pPr lvl="8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cxnSp>
        <p:nvCxnSpPr>
          <p:cNvPr id="20" name="Google Shape;20;p21"/>
          <p:cNvCxnSpPr/>
          <p:nvPr/>
        </p:nvCxnSpPr>
        <p:spPr>
          <a:xfrm>
            <a:off x="685800" y="4226457"/>
            <a:ext cx="8412480" cy="0"/>
          </a:xfrm>
          <a:prstGeom prst="straightConnector1">
            <a:avLst/>
          </a:prstGeom>
          <a:noFill/>
          <a:ln w="28575" cap="flat" cmpd="sng">
            <a:solidFill>
              <a:srgbClr val="6FCCD3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1" name="Google Shape;21;p21"/>
          <p:cNvGrpSpPr/>
          <p:nvPr/>
        </p:nvGrpSpPr>
        <p:grpSpPr>
          <a:xfrm>
            <a:off x="685800" y="2339289"/>
            <a:ext cx="8412480" cy="1371599"/>
            <a:chOff x="685800" y="1864428"/>
            <a:chExt cx="8412480" cy="1371599"/>
          </a:xfrm>
        </p:grpSpPr>
        <p:pic>
          <p:nvPicPr>
            <p:cNvPr id="22" name="Google Shape;22;p2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85800" y="2015303"/>
              <a:ext cx="3657600" cy="10698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3;p21" descr="Logo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440680" y="1864428"/>
              <a:ext cx="3657600" cy="1371599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4" name="Google Shape;24;p21"/>
          <p:cNvCxnSpPr/>
          <p:nvPr/>
        </p:nvCxnSpPr>
        <p:spPr>
          <a:xfrm>
            <a:off x="5029200" y="1969021"/>
            <a:ext cx="0" cy="2112135"/>
          </a:xfrm>
          <a:prstGeom prst="straightConnector1">
            <a:avLst/>
          </a:prstGeom>
          <a:solidFill>
            <a:schemeClr val="accent1"/>
          </a:solidFill>
          <a:ln w="28575" cap="flat" cmpd="sng">
            <a:solidFill>
              <a:srgbClr val="00405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384515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>
  <p:cSld name="Title &amp;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4"/>
          <p:cNvSpPr txBox="1">
            <a:spLocks noGrp="1"/>
          </p:cNvSpPr>
          <p:nvPr>
            <p:ph type="title"/>
          </p:nvPr>
        </p:nvSpPr>
        <p:spPr>
          <a:xfrm>
            <a:off x="457200" y="548640"/>
            <a:ext cx="9144000" cy="40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b" anchorCtr="0">
            <a:sp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4"/>
          <p:cNvSpPr txBox="1">
            <a:spLocks noGrp="1"/>
          </p:cNvSpPr>
          <p:nvPr>
            <p:ph type="body" idx="1"/>
          </p:nvPr>
        </p:nvSpPr>
        <p:spPr>
          <a:xfrm>
            <a:off x="457200" y="1645920"/>
            <a:ext cx="9144000" cy="167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200"/>
            </a:lvl1pPr>
            <a:lvl2pPr marL="914400" lvl="1" indent="-3048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▶"/>
              <a:defRPr sz="1200"/>
            </a:lvl2pPr>
            <a:lvl3pPr marL="1371600" lvl="2" indent="-3048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/>
            </a:lvl3pPr>
            <a:lvl4pPr marL="1828800" lvl="3" indent="-3048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Char char="−"/>
              <a:defRPr sz="1200"/>
            </a:lvl4pPr>
            <a:lvl5pPr marL="2286000" lvl="4" indent="-3048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▪"/>
              <a:defRPr sz="1200"/>
            </a:lvl5pPr>
            <a:lvl6pPr marL="2743200" lvl="5" indent="-34290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body" idx="2"/>
          </p:nvPr>
        </p:nvSpPr>
        <p:spPr>
          <a:xfrm>
            <a:off x="457200" y="1005840"/>
            <a:ext cx="9144000" cy="343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sp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Arial"/>
              <a:buNone/>
              <a:defRPr sz="1400" b="1">
                <a:solidFill>
                  <a:srgbClr val="6FCCD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▶"/>
              <a:defRPr/>
            </a:lvl2pPr>
            <a:lvl3pPr marL="1371600" lvl="2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−"/>
              <a:defRPr/>
            </a:lvl4pPr>
            <a:lvl5pPr marL="2286000" lvl="4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sldNum" idx="12"/>
          </p:nvPr>
        </p:nvSpPr>
        <p:spPr>
          <a:xfrm>
            <a:off x="4732020" y="7205472"/>
            <a:ext cx="594360" cy="146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1">
            <a:spAutoFit/>
          </a:bodyPr>
          <a:lstStyle>
            <a:lvl1pPr marL="0" marR="0" lvl="0" indent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1625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_4">
  <p:cSld name="Title &amp; Content_4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5"/>
          <p:cNvSpPr txBox="1">
            <a:spLocks noGrp="1"/>
          </p:cNvSpPr>
          <p:nvPr>
            <p:ph type="body" idx="1"/>
          </p:nvPr>
        </p:nvSpPr>
        <p:spPr>
          <a:xfrm>
            <a:off x="457200" y="1645920"/>
            <a:ext cx="4343400" cy="167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200"/>
            </a:lvl1pPr>
            <a:lvl2pPr marL="914400" lvl="1" indent="-3048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▶"/>
              <a:defRPr sz="1200"/>
            </a:lvl2pPr>
            <a:lvl3pPr marL="1371600" lvl="2" indent="-3048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/>
            </a:lvl3pPr>
            <a:lvl4pPr marL="1828800" lvl="3" indent="-3048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Char char="−"/>
              <a:defRPr sz="1200"/>
            </a:lvl4pPr>
            <a:lvl5pPr marL="2286000" lvl="4" indent="-3048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▪"/>
              <a:defRPr sz="1200"/>
            </a:lvl5pPr>
            <a:lvl6pPr marL="2743200" lvl="5" indent="-34290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title"/>
          </p:nvPr>
        </p:nvSpPr>
        <p:spPr>
          <a:xfrm>
            <a:off x="457200" y="548640"/>
            <a:ext cx="9144000" cy="40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b" anchorCtr="0">
            <a:sp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body" idx="2"/>
          </p:nvPr>
        </p:nvSpPr>
        <p:spPr>
          <a:xfrm>
            <a:off x="457200" y="4270248"/>
            <a:ext cx="4343400" cy="167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200"/>
            </a:lvl1pPr>
            <a:lvl2pPr marL="914400" lvl="1" indent="-3048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▶"/>
              <a:defRPr sz="1200"/>
            </a:lvl2pPr>
            <a:lvl3pPr marL="1371600" lvl="2" indent="-3048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/>
            </a:lvl3pPr>
            <a:lvl4pPr marL="1828800" lvl="3" indent="-3048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Char char="−"/>
              <a:defRPr sz="1200"/>
            </a:lvl4pPr>
            <a:lvl5pPr marL="2286000" lvl="4" indent="-3048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▪"/>
              <a:defRPr sz="1200"/>
            </a:lvl5pPr>
            <a:lvl6pPr marL="2743200" lvl="5" indent="-34290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body" idx="3"/>
          </p:nvPr>
        </p:nvSpPr>
        <p:spPr>
          <a:xfrm>
            <a:off x="5257800" y="1645920"/>
            <a:ext cx="4343400" cy="167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200"/>
            </a:lvl1pPr>
            <a:lvl2pPr marL="914400" lvl="1" indent="-3048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▶"/>
              <a:defRPr sz="1200"/>
            </a:lvl2pPr>
            <a:lvl3pPr marL="1371600" lvl="2" indent="-3048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/>
            </a:lvl3pPr>
            <a:lvl4pPr marL="1828800" lvl="3" indent="-3048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Char char="−"/>
              <a:defRPr sz="1200"/>
            </a:lvl4pPr>
            <a:lvl5pPr marL="2286000" lvl="4" indent="-3048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▪"/>
              <a:defRPr sz="1200"/>
            </a:lvl5pPr>
            <a:lvl6pPr marL="2743200" lvl="5" indent="-34290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45" name="Google Shape;45;p25"/>
          <p:cNvSpPr txBox="1">
            <a:spLocks noGrp="1"/>
          </p:cNvSpPr>
          <p:nvPr>
            <p:ph type="body" idx="4"/>
          </p:nvPr>
        </p:nvSpPr>
        <p:spPr>
          <a:xfrm>
            <a:off x="5257800" y="4270248"/>
            <a:ext cx="4343400" cy="167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200"/>
            </a:lvl1pPr>
            <a:lvl2pPr marL="914400" lvl="1" indent="-3048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▶"/>
              <a:defRPr sz="1200"/>
            </a:lvl2pPr>
            <a:lvl3pPr marL="1371600" lvl="2" indent="-3048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/>
            </a:lvl3pPr>
            <a:lvl4pPr marL="1828800" lvl="3" indent="-3048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Char char="−"/>
              <a:defRPr sz="1200"/>
            </a:lvl4pPr>
            <a:lvl5pPr marL="2286000" lvl="4" indent="-3048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▪"/>
              <a:defRPr sz="1200"/>
            </a:lvl5pPr>
            <a:lvl6pPr marL="2743200" lvl="5" indent="-34290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body" idx="5"/>
          </p:nvPr>
        </p:nvSpPr>
        <p:spPr>
          <a:xfrm>
            <a:off x="457200" y="1005840"/>
            <a:ext cx="9144000" cy="343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sp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Arial"/>
              <a:buNone/>
              <a:defRPr sz="1400" b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▶"/>
              <a:defRPr/>
            </a:lvl2pPr>
            <a:lvl3pPr marL="1371600" lvl="2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−"/>
              <a:defRPr/>
            </a:lvl4pPr>
            <a:lvl5pPr marL="2286000" lvl="4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sldNum" idx="12"/>
          </p:nvPr>
        </p:nvSpPr>
        <p:spPr>
          <a:xfrm>
            <a:off x="4732020" y="7205472"/>
            <a:ext cx="594360" cy="146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1">
            <a:spAutoFit/>
          </a:bodyPr>
          <a:lstStyle>
            <a:lvl1pPr marL="0" marR="0" lvl="0" indent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1049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Section Divider">
  <p:cSld name="1_Section Divi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3"/>
          <p:cNvSpPr txBox="1">
            <a:spLocks noGrp="1"/>
          </p:cNvSpPr>
          <p:nvPr>
            <p:ph type="ctrTitle"/>
          </p:nvPr>
        </p:nvSpPr>
        <p:spPr>
          <a:xfrm>
            <a:off x="685800" y="3337560"/>
            <a:ext cx="8412480" cy="347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sp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4052"/>
              </a:buClr>
              <a:buSzPts val="2400"/>
              <a:buFont typeface="Arial"/>
              <a:buAutoNum type="romanUcPeriod"/>
              <a:defRPr sz="2400">
                <a:solidFill>
                  <a:srgbClr val="00405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1" name="Google Shape;31;p23"/>
          <p:cNvCxnSpPr/>
          <p:nvPr/>
        </p:nvCxnSpPr>
        <p:spPr>
          <a:xfrm>
            <a:off x="685800" y="3831336"/>
            <a:ext cx="8412480" cy="0"/>
          </a:xfrm>
          <a:prstGeom prst="straightConnector1">
            <a:avLst/>
          </a:prstGeom>
          <a:noFill/>
          <a:ln w="28575" cap="flat" cmpd="sng">
            <a:solidFill>
              <a:srgbClr val="6FCCD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2" name="Google Shape;32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91383" y="3963516"/>
            <a:ext cx="1121665" cy="42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3976687"/>
            <a:ext cx="1347977" cy="3942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Google Shape;34;p23"/>
          <p:cNvCxnSpPr/>
          <p:nvPr/>
        </p:nvCxnSpPr>
        <p:spPr>
          <a:xfrm>
            <a:off x="2362580" y="3949582"/>
            <a:ext cx="0" cy="448492"/>
          </a:xfrm>
          <a:prstGeom prst="straightConnector1">
            <a:avLst/>
          </a:prstGeom>
          <a:solidFill>
            <a:schemeClr val="accent1"/>
          </a:solidFill>
          <a:ln w="28575" cap="flat" cmpd="sng">
            <a:solidFill>
              <a:srgbClr val="00405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979684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68013" y="1323085"/>
            <a:ext cx="1722373" cy="391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DejaVu Sans Condensed"/>
                <a:cs typeface="DejaVu Sans Condense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2920" y="1787652"/>
            <a:ext cx="9052560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54.png"/><Relationship Id="rId4" Type="http://schemas.openxmlformats.org/officeDocument/2006/relationships/image" Target="../media/image5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bob.jack@three60group.com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25.png"/><Relationship Id="rId4" Type="http://schemas.openxmlformats.org/officeDocument/2006/relationships/image" Target="../media/image26.png"/><Relationship Id="rId9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10" Type="http://schemas.openxmlformats.org/officeDocument/2006/relationships/image" Target="../media/image25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4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10" Type="http://schemas.openxmlformats.org/officeDocument/2006/relationships/image" Target="../media/image38.jpg"/><Relationship Id="rId4" Type="http://schemas.openxmlformats.org/officeDocument/2006/relationships/image" Target="../media/image30.jpg"/><Relationship Id="rId9" Type="http://schemas.openxmlformats.org/officeDocument/2006/relationships/image" Target="../media/image5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4969261-E58E-4762-2C65-A8F6DA43A73C}"/>
              </a:ext>
            </a:extLst>
          </p:cNvPr>
          <p:cNvSpPr/>
          <p:nvPr/>
        </p:nvSpPr>
        <p:spPr>
          <a:xfrm>
            <a:off x="-12082" y="6304764"/>
            <a:ext cx="10079775" cy="1488177"/>
          </a:xfrm>
          <a:prstGeom prst="rect">
            <a:avLst/>
          </a:prstGeom>
          <a:solidFill>
            <a:srgbClr val="7B22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bject 2">
            <a:extLst>
              <a:ext uri="{FF2B5EF4-FFF2-40B4-BE49-F238E27FC236}">
                <a16:creationId xmlns:a16="http://schemas.microsoft.com/office/drawing/2014/main" id="{3DBF8A4D-223E-7466-9CD5-348011D1D7BC}"/>
              </a:ext>
            </a:extLst>
          </p:cNvPr>
          <p:cNvSpPr txBox="1">
            <a:spLocks/>
          </p:cNvSpPr>
          <p:nvPr/>
        </p:nvSpPr>
        <p:spPr>
          <a:xfrm>
            <a:off x="1524000" y="2795974"/>
            <a:ext cx="309956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DejaVu Sans Condensed"/>
                <a:ea typeface="+mj-ea"/>
                <a:cs typeface="DejaVu Sans Condensed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b="1" kern="0" spc="25" dirty="0"/>
              <a:t>VAPOR BLAST</a:t>
            </a:r>
            <a:br>
              <a:rPr lang="en-US" b="1" kern="0" spc="25" dirty="0"/>
            </a:br>
            <a:endParaRPr lang="en-US" b="1" kern="0" spc="-4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B9D1C48-31B8-2991-C8EA-1A4557B511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63" r="16631"/>
          <a:stretch/>
        </p:blipFill>
        <p:spPr>
          <a:xfrm>
            <a:off x="-24162" y="-76200"/>
            <a:ext cx="10082562" cy="643611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0455336-E4E3-4551-5AB4-CDACB11C3532}"/>
              </a:ext>
            </a:extLst>
          </p:cNvPr>
          <p:cNvSpPr/>
          <p:nvPr/>
        </p:nvSpPr>
        <p:spPr>
          <a:xfrm>
            <a:off x="9293" y="1481606"/>
            <a:ext cx="10058400" cy="495450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4000">
                <a:srgbClr val="7B224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3BFA386-628E-D367-1EF0-CC55D1936FE6}"/>
              </a:ext>
            </a:extLst>
          </p:cNvPr>
          <p:cNvGrpSpPr/>
          <p:nvPr/>
        </p:nvGrpSpPr>
        <p:grpSpPr>
          <a:xfrm>
            <a:off x="4178919" y="282415"/>
            <a:ext cx="1676400" cy="1165385"/>
            <a:chOff x="609600" y="561262"/>
            <a:chExt cx="1647189" cy="114507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27" name="object 4">
              <a:extLst>
                <a:ext uri="{FF2B5EF4-FFF2-40B4-BE49-F238E27FC236}">
                  <a16:creationId xmlns:a16="http://schemas.microsoft.com/office/drawing/2014/main" id="{A88971D9-2EC7-6028-75DA-13AD8B9572F8}"/>
                </a:ext>
              </a:extLst>
            </p:cNvPr>
            <p:cNvGrpSpPr/>
            <p:nvPr/>
          </p:nvGrpSpPr>
          <p:grpSpPr>
            <a:xfrm>
              <a:off x="609600" y="561262"/>
              <a:ext cx="1647189" cy="909319"/>
              <a:chOff x="4273194" y="721117"/>
              <a:chExt cx="1647189" cy="909319"/>
            </a:xfrm>
          </p:grpSpPr>
          <p:sp>
            <p:nvSpPr>
              <p:cNvPr id="29" name="object 5">
                <a:extLst>
                  <a:ext uri="{FF2B5EF4-FFF2-40B4-BE49-F238E27FC236}">
                    <a16:creationId xmlns:a16="http://schemas.microsoft.com/office/drawing/2014/main" id="{296CE9F3-E720-8916-53B0-8233B4CDC475}"/>
                  </a:ext>
                </a:extLst>
              </p:cNvPr>
              <p:cNvSpPr/>
              <p:nvPr/>
            </p:nvSpPr>
            <p:spPr>
              <a:xfrm>
                <a:off x="4715827" y="721118"/>
                <a:ext cx="847090" cy="598170"/>
              </a:xfrm>
              <a:custGeom>
                <a:avLst/>
                <a:gdLst/>
                <a:ahLst/>
                <a:cxnLst/>
                <a:rect l="l" t="t" r="r" b="b"/>
                <a:pathLst>
                  <a:path w="847089" h="598169">
                    <a:moveTo>
                      <a:pt x="718426" y="313461"/>
                    </a:moveTo>
                    <a:lnTo>
                      <a:pt x="718337" y="270776"/>
                    </a:lnTo>
                    <a:lnTo>
                      <a:pt x="700265" y="243916"/>
                    </a:lnTo>
                    <a:lnTo>
                      <a:pt x="699643" y="243840"/>
                    </a:lnTo>
                    <a:lnTo>
                      <a:pt x="689025" y="243916"/>
                    </a:lnTo>
                    <a:lnTo>
                      <a:pt x="667816" y="243852"/>
                    </a:lnTo>
                    <a:lnTo>
                      <a:pt x="657225" y="243967"/>
                    </a:lnTo>
                    <a:lnTo>
                      <a:pt x="650455" y="244119"/>
                    </a:lnTo>
                    <a:lnTo>
                      <a:pt x="647446" y="241757"/>
                    </a:lnTo>
                    <a:lnTo>
                      <a:pt x="645045" y="235026"/>
                    </a:lnTo>
                    <a:lnTo>
                      <a:pt x="640486" y="222643"/>
                    </a:lnTo>
                    <a:lnTo>
                      <a:pt x="635622" y="210375"/>
                    </a:lnTo>
                    <a:lnTo>
                      <a:pt x="630389" y="198247"/>
                    </a:lnTo>
                    <a:lnTo>
                      <a:pt x="624763" y="186321"/>
                    </a:lnTo>
                    <a:lnTo>
                      <a:pt x="620991" y="178701"/>
                    </a:lnTo>
                    <a:lnTo>
                      <a:pt x="622312" y="174510"/>
                    </a:lnTo>
                    <a:lnTo>
                      <a:pt x="649808" y="147650"/>
                    </a:lnTo>
                    <a:lnTo>
                      <a:pt x="664044" y="126949"/>
                    </a:lnTo>
                    <a:lnTo>
                      <a:pt x="663829" y="126136"/>
                    </a:lnTo>
                    <a:lnTo>
                      <a:pt x="662381" y="120637"/>
                    </a:lnTo>
                    <a:lnTo>
                      <a:pt x="657212" y="113919"/>
                    </a:lnTo>
                    <a:lnTo>
                      <a:pt x="641413" y="97904"/>
                    </a:lnTo>
                    <a:lnTo>
                      <a:pt x="641057" y="97536"/>
                    </a:lnTo>
                    <a:lnTo>
                      <a:pt x="605688" y="62357"/>
                    </a:lnTo>
                    <a:lnTo>
                      <a:pt x="592035" y="55130"/>
                    </a:lnTo>
                    <a:lnTo>
                      <a:pt x="585355" y="56984"/>
                    </a:lnTo>
                    <a:lnTo>
                      <a:pt x="555574" y="84785"/>
                    </a:lnTo>
                    <a:lnTo>
                      <a:pt x="543458" y="97536"/>
                    </a:lnTo>
                    <a:lnTo>
                      <a:pt x="539686" y="97459"/>
                    </a:lnTo>
                    <a:lnTo>
                      <a:pt x="496989" y="78943"/>
                    </a:lnTo>
                    <a:lnTo>
                      <a:pt x="477418" y="71742"/>
                    </a:lnTo>
                    <a:lnTo>
                      <a:pt x="475145" y="68249"/>
                    </a:lnTo>
                    <a:lnTo>
                      <a:pt x="475348" y="62674"/>
                    </a:lnTo>
                    <a:lnTo>
                      <a:pt x="475665" y="50355"/>
                    </a:lnTo>
                    <a:lnTo>
                      <a:pt x="475640" y="29146"/>
                    </a:lnTo>
                    <a:lnTo>
                      <a:pt x="420268" y="0"/>
                    </a:lnTo>
                    <a:lnTo>
                      <a:pt x="383159" y="228"/>
                    </a:lnTo>
                    <a:lnTo>
                      <a:pt x="365112" y="51231"/>
                    </a:lnTo>
                    <a:lnTo>
                      <a:pt x="364604" y="61785"/>
                    </a:lnTo>
                    <a:lnTo>
                      <a:pt x="318439" y="89395"/>
                    </a:lnTo>
                    <a:lnTo>
                      <a:pt x="306095" y="94856"/>
                    </a:lnTo>
                    <a:lnTo>
                      <a:pt x="299593" y="97904"/>
                    </a:lnTo>
                    <a:lnTo>
                      <a:pt x="295948" y="97104"/>
                    </a:lnTo>
                    <a:lnTo>
                      <a:pt x="291325" y="92202"/>
                    </a:lnTo>
                    <a:lnTo>
                      <a:pt x="284213" y="84785"/>
                    </a:lnTo>
                    <a:lnTo>
                      <a:pt x="254787" y="57213"/>
                    </a:lnTo>
                    <a:lnTo>
                      <a:pt x="247942" y="55168"/>
                    </a:lnTo>
                    <a:lnTo>
                      <a:pt x="241173" y="56984"/>
                    </a:lnTo>
                    <a:lnTo>
                      <a:pt x="208368" y="88011"/>
                    </a:lnTo>
                    <a:lnTo>
                      <a:pt x="178346" y="119989"/>
                    </a:lnTo>
                    <a:lnTo>
                      <a:pt x="176403" y="127101"/>
                    </a:lnTo>
                    <a:lnTo>
                      <a:pt x="178422" y="134226"/>
                    </a:lnTo>
                    <a:lnTo>
                      <a:pt x="184442" y="141859"/>
                    </a:lnTo>
                    <a:lnTo>
                      <a:pt x="193332" y="150647"/>
                    </a:lnTo>
                    <a:lnTo>
                      <a:pt x="211239" y="167817"/>
                    </a:lnTo>
                    <a:lnTo>
                      <a:pt x="219430" y="175641"/>
                    </a:lnTo>
                    <a:lnTo>
                      <a:pt x="194487" y="230060"/>
                    </a:lnTo>
                    <a:lnTo>
                      <a:pt x="133019" y="167817"/>
                    </a:lnTo>
                    <a:lnTo>
                      <a:pt x="117284" y="151561"/>
                    </a:lnTo>
                    <a:lnTo>
                      <a:pt x="113195" y="147332"/>
                    </a:lnTo>
                    <a:lnTo>
                      <a:pt x="110832" y="144856"/>
                    </a:lnTo>
                    <a:lnTo>
                      <a:pt x="111671" y="138772"/>
                    </a:lnTo>
                    <a:lnTo>
                      <a:pt x="111836" y="134480"/>
                    </a:lnTo>
                    <a:lnTo>
                      <a:pt x="112547" y="126136"/>
                    </a:lnTo>
                    <a:lnTo>
                      <a:pt x="113538" y="118008"/>
                    </a:lnTo>
                    <a:lnTo>
                      <a:pt x="114058" y="109867"/>
                    </a:lnTo>
                    <a:lnTo>
                      <a:pt x="113334" y="101968"/>
                    </a:lnTo>
                    <a:lnTo>
                      <a:pt x="103886" y="79971"/>
                    </a:lnTo>
                    <a:lnTo>
                      <a:pt x="100088" y="76441"/>
                    </a:lnTo>
                    <a:lnTo>
                      <a:pt x="94970" y="71704"/>
                    </a:lnTo>
                    <a:lnTo>
                      <a:pt x="94970" y="114477"/>
                    </a:lnTo>
                    <a:lnTo>
                      <a:pt x="91960" y="128701"/>
                    </a:lnTo>
                    <a:lnTo>
                      <a:pt x="83908" y="140462"/>
                    </a:lnTo>
                    <a:lnTo>
                      <a:pt x="72059" y="148501"/>
                    </a:lnTo>
                    <a:lnTo>
                      <a:pt x="57696" y="151561"/>
                    </a:lnTo>
                    <a:lnTo>
                      <a:pt x="42811" y="148755"/>
                    </a:lnTo>
                    <a:lnTo>
                      <a:pt x="19723" y="114477"/>
                    </a:lnTo>
                    <a:lnTo>
                      <a:pt x="19697" y="113919"/>
                    </a:lnTo>
                    <a:lnTo>
                      <a:pt x="22682" y="99885"/>
                    </a:lnTo>
                    <a:lnTo>
                      <a:pt x="30734" y="87985"/>
                    </a:lnTo>
                    <a:lnTo>
                      <a:pt x="42532" y="79730"/>
                    </a:lnTo>
                    <a:lnTo>
                      <a:pt x="56756" y="76441"/>
                    </a:lnTo>
                    <a:lnTo>
                      <a:pt x="71107" y="79362"/>
                    </a:lnTo>
                    <a:lnTo>
                      <a:pt x="83324" y="87731"/>
                    </a:lnTo>
                    <a:lnTo>
                      <a:pt x="91808" y="99974"/>
                    </a:lnTo>
                    <a:lnTo>
                      <a:pt x="94970" y="114477"/>
                    </a:lnTo>
                    <a:lnTo>
                      <a:pt x="94970" y="71704"/>
                    </a:lnTo>
                    <a:lnTo>
                      <a:pt x="87401" y="64693"/>
                    </a:lnTo>
                    <a:lnTo>
                      <a:pt x="65963" y="57188"/>
                    </a:lnTo>
                    <a:lnTo>
                      <a:pt x="41668" y="58534"/>
                    </a:lnTo>
                    <a:lnTo>
                      <a:pt x="22301" y="68021"/>
                    </a:lnTo>
                    <a:lnTo>
                      <a:pt x="7874" y="84251"/>
                    </a:lnTo>
                    <a:lnTo>
                      <a:pt x="0" y="104597"/>
                    </a:lnTo>
                    <a:lnTo>
                      <a:pt x="292" y="126415"/>
                    </a:lnTo>
                    <a:lnTo>
                      <a:pt x="9740" y="147866"/>
                    </a:lnTo>
                    <a:lnTo>
                      <a:pt x="25958" y="163271"/>
                    </a:lnTo>
                    <a:lnTo>
                      <a:pt x="46990" y="171221"/>
                    </a:lnTo>
                    <a:lnTo>
                      <a:pt x="70878" y="170256"/>
                    </a:lnTo>
                    <a:lnTo>
                      <a:pt x="81038" y="167817"/>
                    </a:lnTo>
                    <a:lnTo>
                      <a:pt x="86271" y="170942"/>
                    </a:lnTo>
                    <a:lnTo>
                      <a:pt x="159092" y="243967"/>
                    </a:lnTo>
                    <a:lnTo>
                      <a:pt x="239788" y="324624"/>
                    </a:lnTo>
                    <a:lnTo>
                      <a:pt x="242989" y="327418"/>
                    </a:lnTo>
                    <a:lnTo>
                      <a:pt x="248234" y="332282"/>
                    </a:lnTo>
                    <a:lnTo>
                      <a:pt x="247865" y="315950"/>
                    </a:lnTo>
                    <a:lnTo>
                      <a:pt x="247281" y="300329"/>
                    </a:lnTo>
                    <a:lnTo>
                      <a:pt x="247307" y="285318"/>
                    </a:lnTo>
                    <a:lnTo>
                      <a:pt x="262001" y="230060"/>
                    </a:lnTo>
                    <a:lnTo>
                      <a:pt x="295033" y="178206"/>
                    </a:lnTo>
                    <a:lnTo>
                      <a:pt x="335445" y="146812"/>
                    </a:lnTo>
                    <a:lnTo>
                      <a:pt x="383514" y="128955"/>
                    </a:lnTo>
                    <a:lnTo>
                      <a:pt x="437159" y="126136"/>
                    </a:lnTo>
                    <a:lnTo>
                      <a:pt x="487222" y="138772"/>
                    </a:lnTo>
                    <a:lnTo>
                      <a:pt x="531291" y="165849"/>
                    </a:lnTo>
                    <a:lnTo>
                      <a:pt x="566966" y="206324"/>
                    </a:lnTo>
                    <a:lnTo>
                      <a:pt x="570560" y="211823"/>
                    </a:lnTo>
                    <a:lnTo>
                      <a:pt x="574382" y="217360"/>
                    </a:lnTo>
                    <a:lnTo>
                      <a:pt x="600837" y="243967"/>
                    </a:lnTo>
                    <a:lnTo>
                      <a:pt x="703922" y="346862"/>
                    </a:lnTo>
                    <a:lnTo>
                      <a:pt x="708533" y="348361"/>
                    </a:lnTo>
                    <a:lnTo>
                      <a:pt x="712431" y="350570"/>
                    </a:lnTo>
                    <a:lnTo>
                      <a:pt x="714413" y="345909"/>
                    </a:lnTo>
                    <a:lnTo>
                      <a:pt x="718019" y="341287"/>
                    </a:lnTo>
                    <a:lnTo>
                      <a:pt x="718134" y="336588"/>
                    </a:lnTo>
                    <a:lnTo>
                      <a:pt x="718299" y="324624"/>
                    </a:lnTo>
                    <a:lnTo>
                      <a:pt x="718426" y="313461"/>
                    </a:lnTo>
                    <a:close/>
                  </a:path>
                  <a:path w="847089" h="598169">
                    <a:moveTo>
                      <a:pt x="846721" y="472046"/>
                    </a:moveTo>
                    <a:lnTo>
                      <a:pt x="846645" y="470877"/>
                    </a:lnTo>
                    <a:lnTo>
                      <a:pt x="840854" y="453085"/>
                    </a:lnTo>
                    <a:lnTo>
                      <a:pt x="832548" y="442163"/>
                    </a:lnTo>
                    <a:lnTo>
                      <a:pt x="828954" y="437426"/>
                    </a:lnTo>
                    <a:lnTo>
                      <a:pt x="826871" y="436054"/>
                    </a:lnTo>
                    <a:lnTo>
                      <a:pt x="826871" y="479666"/>
                    </a:lnTo>
                    <a:lnTo>
                      <a:pt x="824026" y="493991"/>
                    </a:lnTo>
                    <a:lnTo>
                      <a:pt x="816127" y="505866"/>
                    </a:lnTo>
                    <a:lnTo>
                      <a:pt x="804405" y="514019"/>
                    </a:lnTo>
                    <a:lnTo>
                      <a:pt x="790117" y="517194"/>
                    </a:lnTo>
                    <a:lnTo>
                      <a:pt x="775246" y="514451"/>
                    </a:lnTo>
                    <a:lnTo>
                      <a:pt x="762990" y="506488"/>
                    </a:lnTo>
                    <a:lnTo>
                      <a:pt x="754672" y="494588"/>
                    </a:lnTo>
                    <a:lnTo>
                      <a:pt x="751662" y="480377"/>
                    </a:lnTo>
                    <a:lnTo>
                      <a:pt x="751662" y="479666"/>
                    </a:lnTo>
                    <a:lnTo>
                      <a:pt x="754545" y="465785"/>
                    </a:lnTo>
                    <a:lnTo>
                      <a:pt x="762558" y="453821"/>
                    </a:lnTo>
                    <a:lnTo>
                      <a:pt x="774319" y="445503"/>
                    </a:lnTo>
                    <a:lnTo>
                      <a:pt x="788504" y="442163"/>
                    </a:lnTo>
                    <a:lnTo>
                      <a:pt x="803084" y="444906"/>
                    </a:lnTo>
                    <a:lnTo>
                      <a:pt x="815289" y="452983"/>
                    </a:lnTo>
                    <a:lnTo>
                      <a:pt x="823683" y="465035"/>
                    </a:lnTo>
                    <a:lnTo>
                      <a:pt x="826871" y="479666"/>
                    </a:lnTo>
                    <a:lnTo>
                      <a:pt x="826871" y="436054"/>
                    </a:lnTo>
                    <a:lnTo>
                      <a:pt x="813219" y="426986"/>
                    </a:lnTo>
                    <a:lnTo>
                      <a:pt x="810831" y="426377"/>
                    </a:lnTo>
                    <a:lnTo>
                      <a:pt x="794791" y="422363"/>
                    </a:lnTo>
                    <a:lnTo>
                      <a:pt x="774814" y="424192"/>
                    </a:lnTo>
                    <a:lnTo>
                      <a:pt x="766368" y="426377"/>
                    </a:lnTo>
                    <a:lnTo>
                      <a:pt x="761326" y="424421"/>
                    </a:lnTo>
                    <a:lnTo>
                      <a:pt x="698766" y="361581"/>
                    </a:lnTo>
                    <a:lnTo>
                      <a:pt x="596836" y="259359"/>
                    </a:lnTo>
                    <a:lnTo>
                      <a:pt x="595604" y="254127"/>
                    </a:lnTo>
                    <a:lnTo>
                      <a:pt x="593445" y="249809"/>
                    </a:lnTo>
                    <a:lnTo>
                      <a:pt x="592569" y="270865"/>
                    </a:lnTo>
                    <a:lnTo>
                      <a:pt x="592531" y="290652"/>
                    </a:lnTo>
                    <a:lnTo>
                      <a:pt x="592277" y="309511"/>
                    </a:lnTo>
                    <a:lnTo>
                      <a:pt x="578548" y="370230"/>
                    </a:lnTo>
                    <a:lnTo>
                      <a:pt x="556107" y="407390"/>
                    </a:lnTo>
                    <a:lnTo>
                      <a:pt x="525106" y="437680"/>
                    </a:lnTo>
                    <a:lnTo>
                      <a:pt x="487299" y="459574"/>
                    </a:lnTo>
                    <a:lnTo>
                      <a:pt x="444398" y="471551"/>
                    </a:lnTo>
                    <a:lnTo>
                      <a:pt x="399910" y="472046"/>
                    </a:lnTo>
                    <a:lnTo>
                      <a:pt x="357416" y="461289"/>
                    </a:lnTo>
                    <a:lnTo>
                      <a:pt x="318973" y="440436"/>
                    </a:lnTo>
                    <a:lnTo>
                      <a:pt x="286689" y="410629"/>
                    </a:lnTo>
                    <a:lnTo>
                      <a:pt x="262636" y="373037"/>
                    </a:lnTo>
                    <a:lnTo>
                      <a:pt x="259359" y="366039"/>
                    </a:lnTo>
                    <a:lnTo>
                      <a:pt x="254647" y="359283"/>
                    </a:lnTo>
                    <a:lnTo>
                      <a:pt x="249237" y="353771"/>
                    </a:lnTo>
                    <a:lnTo>
                      <a:pt x="198335" y="302488"/>
                    </a:lnTo>
                    <a:lnTo>
                      <a:pt x="143230" y="247954"/>
                    </a:lnTo>
                    <a:lnTo>
                      <a:pt x="134518" y="243801"/>
                    </a:lnTo>
                    <a:lnTo>
                      <a:pt x="127000" y="248843"/>
                    </a:lnTo>
                    <a:lnTo>
                      <a:pt x="122224" y="256171"/>
                    </a:lnTo>
                    <a:lnTo>
                      <a:pt x="121970" y="262013"/>
                    </a:lnTo>
                    <a:lnTo>
                      <a:pt x="121437" y="280555"/>
                    </a:lnTo>
                    <a:lnTo>
                      <a:pt x="121373" y="309511"/>
                    </a:lnTo>
                    <a:lnTo>
                      <a:pt x="121500" y="348170"/>
                    </a:lnTo>
                    <a:lnTo>
                      <a:pt x="127342" y="354190"/>
                    </a:lnTo>
                    <a:lnTo>
                      <a:pt x="141236" y="354190"/>
                    </a:lnTo>
                    <a:lnTo>
                      <a:pt x="160566" y="354279"/>
                    </a:lnTo>
                    <a:lnTo>
                      <a:pt x="171170" y="354266"/>
                    </a:lnTo>
                    <a:lnTo>
                      <a:pt x="175196" y="354177"/>
                    </a:lnTo>
                    <a:lnTo>
                      <a:pt x="181762" y="354037"/>
                    </a:lnTo>
                    <a:lnTo>
                      <a:pt x="189141" y="353771"/>
                    </a:lnTo>
                    <a:lnTo>
                      <a:pt x="192570" y="356374"/>
                    </a:lnTo>
                    <a:lnTo>
                      <a:pt x="195148" y="363512"/>
                    </a:lnTo>
                    <a:lnTo>
                      <a:pt x="199694" y="375780"/>
                    </a:lnTo>
                    <a:lnTo>
                      <a:pt x="204546" y="388073"/>
                    </a:lnTo>
                    <a:lnTo>
                      <a:pt x="209689" y="400227"/>
                    </a:lnTo>
                    <a:lnTo>
                      <a:pt x="215201" y="412203"/>
                    </a:lnTo>
                    <a:lnTo>
                      <a:pt x="218579" y="419201"/>
                    </a:lnTo>
                    <a:lnTo>
                      <a:pt x="217893" y="423151"/>
                    </a:lnTo>
                    <a:lnTo>
                      <a:pt x="189941" y="450481"/>
                    </a:lnTo>
                    <a:lnTo>
                      <a:pt x="176403" y="470877"/>
                    </a:lnTo>
                    <a:lnTo>
                      <a:pt x="177774" y="477367"/>
                    </a:lnTo>
                    <a:lnTo>
                      <a:pt x="212940" y="514527"/>
                    </a:lnTo>
                    <a:lnTo>
                      <a:pt x="241554" y="541261"/>
                    </a:lnTo>
                    <a:lnTo>
                      <a:pt x="248043" y="542899"/>
                    </a:lnTo>
                    <a:lnTo>
                      <a:pt x="254520" y="541096"/>
                    </a:lnTo>
                    <a:lnTo>
                      <a:pt x="283235" y="514261"/>
                    </a:lnTo>
                    <a:lnTo>
                      <a:pt x="295567" y="501154"/>
                    </a:lnTo>
                    <a:lnTo>
                      <a:pt x="299694" y="500151"/>
                    </a:lnTo>
                    <a:lnTo>
                      <a:pt x="342607" y="519264"/>
                    </a:lnTo>
                    <a:lnTo>
                      <a:pt x="362140" y="526351"/>
                    </a:lnTo>
                    <a:lnTo>
                      <a:pt x="365379" y="529628"/>
                    </a:lnTo>
                    <a:lnTo>
                      <a:pt x="365239" y="535152"/>
                    </a:lnTo>
                    <a:lnTo>
                      <a:pt x="365125" y="541096"/>
                    </a:lnTo>
                    <a:lnTo>
                      <a:pt x="365036" y="597890"/>
                    </a:lnTo>
                    <a:lnTo>
                      <a:pt x="413118" y="598004"/>
                    </a:lnTo>
                    <a:lnTo>
                      <a:pt x="459625" y="597700"/>
                    </a:lnTo>
                    <a:lnTo>
                      <a:pt x="470877" y="597496"/>
                    </a:lnTo>
                    <a:lnTo>
                      <a:pt x="475526" y="589610"/>
                    </a:lnTo>
                    <a:lnTo>
                      <a:pt x="475615" y="542899"/>
                    </a:lnTo>
                    <a:lnTo>
                      <a:pt x="475894" y="535152"/>
                    </a:lnTo>
                    <a:lnTo>
                      <a:pt x="545541" y="500392"/>
                    </a:lnTo>
                    <a:lnTo>
                      <a:pt x="561314" y="517613"/>
                    </a:lnTo>
                    <a:lnTo>
                      <a:pt x="569887" y="526834"/>
                    </a:lnTo>
                    <a:lnTo>
                      <a:pt x="578815" y="536054"/>
                    </a:lnTo>
                    <a:lnTo>
                      <a:pt x="585508" y="541261"/>
                    </a:lnTo>
                    <a:lnTo>
                      <a:pt x="592010" y="543001"/>
                    </a:lnTo>
                    <a:lnTo>
                      <a:pt x="598512" y="541312"/>
                    </a:lnTo>
                    <a:lnTo>
                      <a:pt x="605256" y="536232"/>
                    </a:lnTo>
                    <a:lnTo>
                      <a:pt x="618477" y="523214"/>
                    </a:lnTo>
                    <a:lnTo>
                      <a:pt x="631151" y="510590"/>
                    </a:lnTo>
                    <a:lnTo>
                      <a:pt x="641273" y="500392"/>
                    </a:lnTo>
                    <a:lnTo>
                      <a:pt x="641515" y="500151"/>
                    </a:lnTo>
                    <a:lnTo>
                      <a:pt x="643991" y="497662"/>
                    </a:lnTo>
                    <a:lnTo>
                      <a:pt x="656742" y="484644"/>
                    </a:lnTo>
                    <a:lnTo>
                      <a:pt x="662279" y="477532"/>
                    </a:lnTo>
                    <a:lnTo>
                      <a:pt x="663790" y="472046"/>
                    </a:lnTo>
                    <a:lnTo>
                      <a:pt x="664032" y="471195"/>
                    </a:lnTo>
                    <a:lnTo>
                      <a:pt x="641426" y="442163"/>
                    </a:lnTo>
                    <a:lnTo>
                      <a:pt x="634060" y="434771"/>
                    </a:lnTo>
                    <a:lnTo>
                      <a:pt x="626668" y="426986"/>
                    </a:lnTo>
                    <a:lnTo>
                      <a:pt x="624357" y="424446"/>
                    </a:lnTo>
                    <a:lnTo>
                      <a:pt x="622147" y="418909"/>
                    </a:lnTo>
                    <a:lnTo>
                      <a:pt x="623303" y="416140"/>
                    </a:lnTo>
                    <a:lnTo>
                      <a:pt x="629132" y="402526"/>
                    </a:lnTo>
                    <a:lnTo>
                      <a:pt x="635241" y="388962"/>
                    </a:lnTo>
                    <a:lnTo>
                      <a:pt x="647827" y="361581"/>
                    </a:lnTo>
                    <a:lnTo>
                      <a:pt x="649262" y="362546"/>
                    </a:lnTo>
                    <a:lnTo>
                      <a:pt x="651256" y="363512"/>
                    </a:lnTo>
                    <a:lnTo>
                      <a:pt x="692645" y="404736"/>
                    </a:lnTo>
                    <a:lnTo>
                      <a:pt x="732116" y="444919"/>
                    </a:lnTo>
                    <a:lnTo>
                      <a:pt x="735584" y="456006"/>
                    </a:lnTo>
                    <a:lnTo>
                      <a:pt x="734161" y="460832"/>
                    </a:lnTo>
                    <a:lnTo>
                      <a:pt x="731494" y="480377"/>
                    </a:lnTo>
                    <a:lnTo>
                      <a:pt x="757580" y="528434"/>
                    </a:lnTo>
                    <a:lnTo>
                      <a:pt x="793724" y="537375"/>
                    </a:lnTo>
                    <a:lnTo>
                      <a:pt x="811949" y="533107"/>
                    </a:lnTo>
                    <a:lnTo>
                      <a:pt x="827709" y="523214"/>
                    </a:lnTo>
                    <a:lnTo>
                      <a:pt x="832472" y="517194"/>
                    </a:lnTo>
                    <a:lnTo>
                      <a:pt x="839876" y="507834"/>
                    </a:lnTo>
                    <a:lnTo>
                      <a:pt x="846315" y="489966"/>
                    </a:lnTo>
                    <a:lnTo>
                      <a:pt x="846721" y="47204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6">
                <a:extLst>
                  <a:ext uri="{FF2B5EF4-FFF2-40B4-BE49-F238E27FC236}">
                    <a16:creationId xmlns:a16="http://schemas.microsoft.com/office/drawing/2014/main" id="{699AFA78-FF03-92F7-D4EC-C5ADB984DB6E}"/>
                  </a:ext>
                </a:extLst>
              </p:cNvPr>
              <p:cNvSpPr/>
              <p:nvPr/>
            </p:nvSpPr>
            <p:spPr>
              <a:xfrm>
                <a:off x="5016842" y="978598"/>
                <a:ext cx="261468" cy="76153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7">
                <a:extLst>
                  <a:ext uri="{FF2B5EF4-FFF2-40B4-BE49-F238E27FC236}">
                    <a16:creationId xmlns:a16="http://schemas.microsoft.com/office/drawing/2014/main" id="{35BB28EB-9BF0-303B-1225-7A4BBEB06AEF}"/>
                  </a:ext>
                </a:extLst>
              </p:cNvPr>
              <p:cNvSpPr/>
              <p:nvPr/>
            </p:nvSpPr>
            <p:spPr>
              <a:xfrm>
                <a:off x="4769383" y="1442313"/>
                <a:ext cx="226695" cy="18625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object 8">
                <a:extLst>
                  <a:ext uri="{FF2B5EF4-FFF2-40B4-BE49-F238E27FC236}">
                    <a16:creationId xmlns:a16="http://schemas.microsoft.com/office/drawing/2014/main" id="{69E95682-2EE6-D74F-979B-6DC982407E6A}"/>
                  </a:ext>
                </a:extLst>
              </p:cNvPr>
              <p:cNvSpPr/>
              <p:nvPr/>
            </p:nvSpPr>
            <p:spPr>
              <a:xfrm>
                <a:off x="5024043" y="1443316"/>
                <a:ext cx="204203" cy="185318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9">
                <a:extLst>
                  <a:ext uri="{FF2B5EF4-FFF2-40B4-BE49-F238E27FC236}">
                    <a16:creationId xmlns:a16="http://schemas.microsoft.com/office/drawing/2014/main" id="{696B0994-7BD4-98C5-8476-DB8F559F11F8}"/>
                  </a:ext>
                </a:extLst>
              </p:cNvPr>
              <p:cNvSpPr/>
              <p:nvPr/>
            </p:nvSpPr>
            <p:spPr>
              <a:xfrm>
                <a:off x="5255323" y="1439913"/>
                <a:ext cx="66548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665479" h="190500">
                    <a:moveTo>
                      <a:pt x="203949" y="146748"/>
                    </a:moveTo>
                    <a:lnTo>
                      <a:pt x="53149" y="146748"/>
                    </a:lnTo>
                    <a:lnTo>
                      <a:pt x="53149" y="145478"/>
                    </a:lnTo>
                    <a:lnTo>
                      <a:pt x="53670" y="145478"/>
                    </a:lnTo>
                    <a:lnTo>
                      <a:pt x="53670" y="139128"/>
                    </a:lnTo>
                    <a:lnTo>
                      <a:pt x="54152" y="139128"/>
                    </a:lnTo>
                    <a:lnTo>
                      <a:pt x="54152" y="121348"/>
                    </a:lnTo>
                    <a:lnTo>
                      <a:pt x="53746" y="121348"/>
                    </a:lnTo>
                    <a:lnTo>
                      <a:pt x="53746" y="114998"/>
                    </a:lnTo>
                    <a:lnTo>
                      <a:pt x="53314" y="114998"/>
                    </a:lnTo>
                    <a:lnTo>
                      <a:pt x="53314" y="113728"/>
                    </a:lnTo>
                    <a:lnTo>
                      <a:pt x="58534" y="113728"/>
                    </a:lnTo>
                    <a:lnTo>
                      <a:pt x="58534" y="114998"/>
                    </a:lnTo>
                    <a:lnTo>
                      <a:pt x="193306" y="114998"/>
                    </a:lnTo>
                    <a:lnTo>
                      <a:pt x="193306" y="113728"/>
                    </a:lnTo>
                    <a:lnTo>
                      <a:pt x="193306" y="76898"/>
                    </a:lnTo>
                    <a:lnTo>
                      <a:pt x="53682" y="76898"/>
                    </a:lnTo>
                    <a:lnTo>
                      <a:pt x="53682" y="69278"/>
                    </a:lnTo>
                    <a:lnTo>
                      <a:pt x="54127" y="69278"/>
                    </a:lnTo>
                    <a:lnTo>
                      <a:pt x="54127" y="51498"/>
                    </a:lnTo>
                    <a:lnTo>
                      <a:pt x="54279" y="51498"/>
                    </a:lnTo>
                    <a:lnTo>
                      <a:pt x="54279" y="46418"/>
                    </a:lnTo>
                    <a:lnTo>
                      <a:pt x="201904" y="46418"/>
                    </a:lnTo>
                    <a:lnTo>
                      <a:pt x="201904" y="3238"/>
                    </a:lnTo>
                    <a:lnTo>
                      <a:pt x="0" y="3238"/>
                    </a:lnTo>
                    <a:lnTo>
                      <a:pt x="0" y="46418"/>
                    </a:lnTo>
                    <a:lnTo>
                      <a:pt x="0" y="51498"/>
                    </a:lnTo>
                    <a:lnTo>
                      <a:pt x="0" y="188658"/>
                    </a:lnTo>
                    <a:lnTo>
                      <a:pt x="203949" y="188658"/>
                    </a:lnTo>
                    <a:lnTo>
                      <a:pt x="203949" y="146748"/>
                    </a:lnTo>
                    <a:close/>
                  </a:path>
                  <a:path w="665479" h="190500">
                    <a:moveTo>
                      <a:pt x="438200" y="115722"/>
                    </a:moveTo>
                    <a:lnTo>
                      <a:pt x="437756" y="112382"/>
                    </a:lnTo>
                    <a:lnTo>
                      <a:pt x="436003" y="98996"/>
                    </a:lnTo>
                    <a:lnTo>
                      <a:pt x="429348" y="86550"/>
                    </a:lnTo>
                    <a:lnTo>
                      <a:pt x="417957" y="78397"/>
                    </a:lnTo>
                    <a:lnTo>
                      <a:pt x="416115" y="77952"/>
                    </a:lnTo>
                    <a:lnTo>
                      <a:pt x="401535" y="74472"/>
                    </a:lnTo>
                    <a:lnTo>
                      <a:pt x="399999" y="74358"/>
                    </a:lnTo>
                    <a:lnTo>
                      <a:pt x="399999" y="128257"/>
                    </a:lnTo>
                    <a:lnTo>
                      <a:pt x="399529" y="136652"/>
                    </a:lnTo>
                    <a:lnTo>
                      <a:pt x="346075" y="149809"/>
                    </a:lnTo>
                    <a:lnTo>
                      <a:pt x="327342" y="149542"/>
                    </a:lnTo>
                    <a:lnTo>
                      <a:pt x="297891" y="148755"/>
                    </a:lnTo>
                    <a:lnTo>
                      <a:pt x="293357" y="140906"/>
                    </a:lnTo>
                    <a:lnTo>
                      <a:pt x="293865" y="120065"/>
                    </a:lnTo>
                    <a:lnTo>
                      <a:pt x="300507" y="113626"/>
                    </a:lnTo>
                    <a:lnTo>
                      <a:pt x="310946" y="112877"/>
                    </a:lnTo>
                    <a:lnTo>
                      <a:pt x="320154" y="112483"/>
                    </a:lnTo>
                    <a:lnTo>
                      <a:pt x="330771" y="112483"/>
                    </a:lnTo>
                    <a:lnTo>
                      <a:pt x="347891" y="112674"/>
                    </a:lnTo>
                    <a:lnTo>
                      <a:pt x="347891" y="112471"/>
                    </a:lnTo>
                    <a:lnTo>
                      <a:pt x="349554" y="112458"/>
                    </a:lnTo>
                    <a:lnTo>
                      <a:pt x="350151" y="112458"/>
                    </a:lnTo>
                    <a:lnTo>
                      <a:pt x="374281" y="112445"/>
                    </a:lnTo>
                    <a:lnTo>
                      <a:pt x="399999" y="128257"/>
                    </a:lnTo>
                    <a:lnTo>
                      <a:pt x="399999" y="74358"/>
                    </a:lnTo>
                    <a:lnTo>
                      <a:pt x="383755" y="73063"/>
                    </a:lnTo>
                    <a:lnTo>
                      <a:pt x="365937" y="72186"/>
                    </a:lnTo>
                    <a:lnTo>
                      <a:pt x="348081" y="71831"/>
                    </a:lnTo>
                    <a:lnTo>
                      <a:pt x="330263" y="71945"/>
                    </a:lnTo>
                    <a:lnTo>
                      <a:pt x="317779" y="72732"/>
                    </a:lnTo>
                    <a:lnTo>
                      <a:pt x="305282" y="74282"/>
                    </a:lnTo>
                    <a:lnTo>
                      <a:pt x="280111" y="77952"/>
                    </a:lnTo>
                    <a:lnTo>
                      <a:pt x="278485" y="59474"/>
                    </a:lnTo>
                    <a:lnTo>
                      <a:pt x="282968" y="47523"/>
                    </a:lnTo>
                    <a:lnTo>
                      <a:pt x="294690" y="41109"/>
                    </a:lnTo>
                    <a:lnTo>
                      <a:pt x="314833" y="39179"/>
                    </a:lnTo>
                    <a:lnTo>
                      <a:pt x="348056" y="39166"/>
                    </a:lnTo>
                    <a:lnTo>
                      <a:pt x="358559" y="39344"/>
                    </a:lnTo>
                    <a:lnTo>
                      <a:pt x="386080" y="53492"/>
                    </a:lnTo>
                    <a:lnTo>
                      <a:pt x="390690" y="54737"/>
                    </a:lnTo>
                    <a:lnTo>
                      <a:pt x="393827" y="54889"/>
                    </a:lnTo>
                    <a:lnTo>
                      <a:pt x="401104" y="55067"/>
                    </a:lnTo>
                    <a:lnTo>
                      <a:pt x="416979" y="55041"/>
                    </a:lnTo>
                    <a:lnTo>
                      <a:pt x="422973" y="55156"/>
                    </a:lnTo>
                    <a:lnTo>
                      <a:pt x="431914" y="55549"/>
                    </a:lnTo>
                    <a:lnTo>
                      <a:pt x="432206" y="55016"/>
                    </a:lnTo>
                    <a:lnTo>
                      <a:pt x="434276" y="51308"/>
                    </a:lnTo>
                    <a:lnTo>
                      <a:pt x="434035" y="43065"/>
                    </a:lnTo>
                    <a:lnTo>
                      <a:pt x="433349" y="39116"/>
                    </a:lnTo>
                    <a:lnTo>
                      <a:pt x="431330" y="27482"/>
                    </a:lnTo>
                    <a:lnTo>
                      <a:pt x="396443" y="3238"/>
                    </a:lnTo>
                    <a:lnTo>
                      <a:pt x="335038" y="1714"/>
                    </a:lnTo>
                    <a:lnTo>
                      <a:pt x="304330" y="2171"/>
                    </a:lnTo>
                    <a:lnTo>
                      <a:pt x="253339" y="7378"/>
                    </a:lnTo>
                    <a:lnTo>
                      <a:pt x="226771" y="49161"/>
                    </a:lnTo>
                    <a:lnTo>
                      <a:pt x="225386" y="98996"/>
                    </a:lnTo>
                    <a:lnTo>
                      <a:pt x="226110" y="122491"/>
                    </a:lnTo>
                    <a:lnTo>
                      <a:pt x="231355" y="163791"/>
                    </a:lnTo>
                    <a:lnTo>
                      <a:pt x="268135" y="188391"/>
                    </a:lnTo>
                    <a:lnTo>
                      <a:pt x="336753" y="189979"/>
                    </a:lnTo>
                    <a:lnTo>
                      <a:pt x="371106" y="189611"/>
                    </a:lnTo>
                    <a:lnTo>
                      <a:pt x="417169" y="186207"/>
                    </a:lnTo>
                    <a:lnTo>
                      <a:pt x="437476" y="149809"/>
                    </a:lnTo>
                    <a:lnTo>
                      <a:pt x="438188" y="128257"/>
                    </a:lnTo>
                    <a:lnTo>
                      <a:pt x="438200" y="115722"/>
                    </a:lnTo>
                    <a:close/>
                  </a:path>
                  <a:path w="665479" h="190500">
                    <a:moveTo>
                      <a:pt x="664883" y="101257"/>
                    </a:moveTo>
                    <a:lnTo>
                      <a:pt x="664781" y="78066"/>
                    </a:lnTo>
                    <a:lnTo>
                      <a:pt x="664730" y="72809"/>
                    </a:lnTo>
                    <a:lnTo>
                      <a:pt x="664108" y="49949"/>
                    </a:lnTo>
                    <a:lnTo>
                      <a:pt x="662901" y="43116"/>
                    </a:lnTo>
                    <a:lnTo>
                      <a:pt x="660692" y="30429"/>
                    </a:lnTo>
                    <a:lnTo>
                      <a:pt x="652106" y="15913"/>
                    </a:lnTo>
                    <a:lnTo>
                      <a:pt x="638314" y="6578"/>
                    </a:lnTo>
                    <a:lnTo>
                      <a:pt x="619340" y="2565"/>
                    </a:lnTo>
                    <a:lnTo>
                      <a:pt x="610514" y="2108"/>
                    </a:lnTo>
                    <a:lnTo>
                      <a:pt x="610514" y="101257"/>
                    </a:lnTo>
                    <a:lnTo>
                      <a:pt x="610387" y="110705"/>
                    </a:lnTo>
                    <a:lnTo>
                      <a:pt x="595757" y="146304"/>
                    </a:lnTo>
                    <a:lnTo>
                      <a:pt x="558850" y="148856"/>
                    </a:lnTo>
                    <a:lnTo>
                      <a:pt x="545007" y="148691"/>
                    </a:lnTo>
                    <a:lnTo>
                      <a:pt x="507987" y="125514"/>
                    </a:lnTo>
                    <a:lnTo>
                      <a:pt x="506056" y="106121"/>
                    </a:lnTo>
                    <a:lnTo>
                      <a:pt x="506272" y="101257"/>
                    </a:lnTo>
                    <a:lnTo>
                      <a:pt x="506272" y="96405"/>
                    </a:lnTo>
                    <a:lnTo>
                      <a:pt x="510247" y="57200"/>
                    </a:lnTo>
                    <a:lnTo>
                      <a:pt x="559015" y="43116"/>
                    </a:lnTo>
                    <a:lnTo>
                      <a:pt x="573506" y="43294"/>
                    </a:lnTo>
                    <a:lnTo>
                      <a:pt x="609866" y="66217"/>
                    </a:lnTo>
                    <a:lnTo>
                      <a:pt x="610514" y="101257"/>
                    </a:lnTo>
                    <a:lnTo>
                      <a:pt x="610514" y="2108"/>
                    </a:lnTo>
                    <a:lnTo>
                      <a:pt x="591908" y="1117"/>
                    </a:lnTo>
                    <a:lnTo>
                      <a:pt x="564426" y="190"/>
                    </a:lnTo>
                    <a:lnTo>
                      <a:pt x="536956" y="0"/>
                    </a:lnTo>
                    <a:lnTo>
                      <a:pt x="509549" y="787"/>
                    </a:lnTo>
                    <a:lnTo>
                      <a:pt x="465683" y="15481"/>
                    </a:lnTo>
                    <a:lnTo>
                      <a:pt x="452945" y="60833"/>
                    </a:lnTo>
                    <a:lnTo>
                      <a:pt x="452882" y="95300"/>
                    </a:lnTo>
                    <a:lnTo>
                      <a:pt x="453034" y="138582"/>
                    </a:lnTo>
                    <a:lnTo>
                      <a:pt x="466979" y="177025"/>
                    </a:lnTo>
                    <a:lnTo>
                      <a:pt x="527837" y="190004"/>
                    </a:lnTo>
                    <a:lnTo>
                      <a:pt x="557593" y="190309"/>
                    </a:lnTo>
                    <a:lnTo>
                      <a:pt x="587349" y="190144"/>
                    </a:lnTo>
                    <a:lnTo>
                      <a:pt x="636993" y="185699"/>
                    </a:lnTo>
                    <a:lnTo>
                      <a:pt x="662825" y="148856"/>
                    </a:lnTo>
                    <a:lnTo>
                      <a:pt x="664159" y="141389"/>
                    </a:lnTo>
                    <a:lnTo>
                      <a:pt x="664679" y="120611"/>
                    </a:lnTo>
                    <a:lnTo>
                      <a:pt x="664794" y="110705"/>
                    </a:lnTo>
                    <a:lnTo>
                      <a:pt x="664883" y="10125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10">
                <a:extLst>
                  <a:ext uri="{FF2B5EF4-FFF2-40B4-BE49-F238E27FC236}">
                    <a16:creationId xmlns:a16="http://schemas.microsoft.com/office/drawing/2014/main" id="{2EB756A3-CE1D-D243-EC33-015C8A4356F7}"/>
                  </a:ext>
                </a:extLst>
              </p:cNvPr>
              <p:cNvSpPr/>
              <p:nvPr/>
            </p:nvSpPr>
            <p:spPr>
              <a:xfrm>
                <a:off x="4514748" y="1441526"/>
                <a:ext cx="234505" cy="188328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11">
                <a:extLst>
                  <a:ext uri="{FF2B5EF4-FFF2-40B4-BE49-F238E27FC236}">
                    <a16:creationId xmlns:a16="http://schemas.microsoft.com/office/drawing/2014/main" id="{F270423C-5473-9DE6-8B32-050B74179169}"/>
                  </a:ext>
                </a:extLst>
              </p:cNvPr>
              <p:cNvSpPr/>
              <p:nvPr/>
            </p:nvSpPr>
            <p:spPr>
              <a:xfrm>
                <a:off x="4273194" y="1443520"/>
                <a:ext cx="214502" cy="186072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8" name="object 12">
              <a:extLst>
                <a:ext uri="{FF2B5EF4-FFF2-40B4-BE49-F238E27FC236}">
                  <a16:creationId xmlns:a16="http://schemas.microsoft.com/office/drawing/2014/main" id="{EAFCCB82-E7D9-06A0-D575-B689D2462CD7}"/>
                </a:ext>
              </a:extLst>
            </p:cNvPr>
            <p:cNvSpPr txBox="1"/>
            <p:nvPr/>
          </p:nvSpPr>
          <p:spPr>
            <a:xfrm>
              <a:off x="1287831" y="1503775"/>
              <a:ext cx="492125" cy="202565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150" spc="-20" dirty="0">
                  <a:solidFill>
                    <a:srgbClr val="FFFFFF"/>
                  </a:solidFill>
                  <a:latin typeface="WenQuanYi Micro Hei"/>
                  <a:cs typeface="WenQuanYi Micro Hei"/>
                </a:rPr>
                <a:t>G</a:t>
              </a:r>
              <a:r>
                <a:rPr sz="1150" spc="-25" dirty="0">
                  <a:solidFill>
                    <a:srgbClr val="FFFFFF"/>
                  </a:solidFill>
                  <a:latin typeface="WenQuanYi Micro Hei"/>
                  <a:cs typeface="WenQuanYi Micro Hei"/>
                </a:rPr>
                <a:t>R</a:t>
              </a:r>
              <a:r>
                <a:rPr sz="1150" spc="-40" dirty="0">
                  <a:solidFill>
                    <a:srgbClr val="FFFFFF"/>
                  </a:solidFill>
                  <a:latin typeface="WenQuanYi Micro Hei"/>
                  <a:cs typeface="WenQuanYi Micro Hei"/>
                </a:rPr>
                <a:t>O</a:t>
              </a:r>
              <a:r>
                <a:rPr sz="1150" spc="-30" dirty="0">
                  <a:solidFill>
                    <a:srgbClr val="FFFFFF"/>
                  </a:solidFill>
                  <a:latin typeface="WenQuanYi Micro Hei"/>
                  <a:cs typeface="WenQuanYi Micro Hei"/>
                </a:rPr>
                <a:t>U</a:t>
              </a:r>
              <a:r>
                <a:rPr sz="1150" spc="-15" dirty="0">
                  <a:solidFill>
                    <a:srgbClr val="FFFFFF"/>
                  </a:solidFill>
                  <a:latin typeface="WenQuanYi Micro Hei"/>
                  <a:cs typeface="WenQuanYi Micro Hei"/>
                </a:rPr>
                <a:t>P</a:t>
              </a:r>
              <a:endParaRPr sz="1150" dirty="0">
                <a:latin typeface="WenQuanYi Micro Hei"/>
                <a:cs typeface="WenQuanYi Micro Hei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9E77427-72DB-30DA-EB3E-CFEC1E7C899F}"/>
              </a:ext>
            </a:extLst>
          </p:cNvPr>
          <p:cNvSpPr txBox="1"/>
          <p:nvPr/>
        </p:nvSpPr>
        <p:spPr>
          <a:xfrm>
            <a:off x="2114350" y="3306877"/>
            <a:ext cx="6010508" cy="830997"/>
          </a:xfrm>
          <a:prstGeom prst="rect">
            <a:avLst/>
          </a:prstGeom>
          <a:noFill/>
          <a:ln>
            <a:noFill/>
          </a:ln>
          <a:effectLst>
            <a:glow rad="1905000">
              <a:schemeClr val="bg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spc="2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Vapor Blast</a:t>
            </a:r>
          </a:p>
          <a:p>
            <a:pPr algn="ctr"/>
            <a:r>
              <a:rPr lang="en-US" sz="2000" b="1" spc="2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Next generation in surface preparation</a:t>
            </a:r>
            <a:endParaRPr lang="en-US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7"/>
          <p:cNvSpPr txBox="1">
            <a:spLocks noGrp="1"/>
          </p:cNvSpPr>
          <p:nvPr>
            <p:ph type="title"/>
          </p:nvPr>
        </p:nvSpPr>
        <p:spPr>
          <a:xfrm>
            <a:off x="457200" y="548640"/>
            <a:ext cx="9144000" cy="40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b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>
                <a:solidFill>
                  <a:srgbClr val="004052"/>
                </a:solidFill>
                <a:latin typeface="Arial"/>
                <a:ea typeface="Arial"/>
                <a:cs typeface="Arial"/>
                <a:sym typeface="Arial"/>
              </a:rPr>
              <a:t>Research</a:t>
            </a:r>
            <a:r>
              <a:rPr lang="en-US" dirty="0">
                <a:solidFill>
                  <a:srgbClr val="004052"/>
                </a:solidFill>
                <a:sym typeface="Arial"/>
              </a:rPr>
              <a:t> and Evaluation</a:t>
            </a:r>
            <a:endParaRPr dirty="0">
              <a:solidFill>
                <a:srgbClr val="004052"/>
              </a:solidFill>
            </a:endParaRPr>
          </a:p>
        </p:txBody>
      </p:sp>
      <p:sp>
        <p:nvSpPr>
          <p:cNvPr id="219" name="Google Shape;219;p17"/>
          <p:cNvSpPr txBox="1">
            <a:spLocks noGrp="1"/>
          </p:cNvSpPr>
          <p:nvPr>
            <p:ph type="body" idx="2"/>
          </p:nvPr>
        </p:nvSpPr>
        <p:spPr>
          <a:xfrm>
            <a:off x="457200" y="1005840"/>
            <a:ext cx="9144000" cy="34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rPr lang="en-US" dirty="0">
                <a:solidFill>
                  <a:srgbClr val="4B5864"/>
                </a:solidFill>
              </a:rPr>
              <a:t>Removal of all Non-Visible Contaminants</a:t>
            </a:r>
          </a:p>
        </p:txBody>
      </p:sp>
      <p:sp>
        <p:nvSpPr>
          <p:cNvPr id="224" name="Google Shape;224;p17"/>
          <p:cNvSpPr txBox="1">
            <a:spLocks noGrp="1"/>
          </p:cNvSpPr>
          <p:nvPr>
            <p:ph type="body" idx="1"/>
          </p:nvPr>
        </p:nvSpPr>
        <p:spPr>
          <a:xfrm>
            <a:off x="388621" y="5751065"/>
            <a:ext cx="4343399" cy="803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dirty="0">
                <a:solidFill>
                  <a:schemeClr val="dk1"/>
                </a:solidFill>
              </a:rPr>
              <a:t>Carbon Steel Plate Blasted to NACE No.1 / SSPC 5 viewed under a microscope after 4 hours. Residual sulfides, chlorides and flash oxidation remain.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225" name="Google Shape;225;p17"/>
          <p:cNvSpPr txBox="1"/>
          <p:nvPr/>
        </p:nvSpPr>
        <p:spPr>
          <a:xfrm>
            <a:off x="5326380" y="5751065"/>
            <a:ext cx="4343399" cy="803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Carbon Steel Plate Blasted to NACE No.1 / SSPC 5 viewed under a microscope after 4 hours treated with Corr-Ze. A visible, clean angular profile with no contaminants.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044B74-FA15-45C0-A4CF-4AECE2A03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03468"/>
            <a:ext cx="4274820" cy="4293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8ADAF3-4E43-4EBF-A594-0E2D92887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6381" y="1429408"/>
            <a:ext cx="4274820" cy="42672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AE81B5E-7787-43A6-8026-C304237D39E0}"/>
              </a:ext>
            </a:extLst>
          </p:cNvPr>
          <p:cNvCxnSpPr>
            <a:cxnSpLocks/>
          </p:cNvCxnSpPr>
          <p:nvPr/>
        </p:nvCxnSpPr>
        <p:spPr>
          <a:xfrm flipH="1">
            <a:off x="1819748" y="2009869"/>
            <a:ext cx="740572" cy="543208"/>
          </a:xfrm>
          <a:prstGeom prst="straightConnector1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CEE22DC-BDA3-4E8D-90FE-B22F84ADEF9D}"/>
              </a:ext>
            </a:extLst>
          </p:cNvPr>
          <p:cNvCxnSpPr>
            <a:cxnSpLocks/>
          </p:cNvCxnSpPr>
          <p:nvPr/>
        </p:nvCxnSpPr>
        <p:spPr>
          <a:xfrm flipH="1">
            <a:off x="3149099" y="3550038"/>
            <a:ext cx="318378" cy="812223"/>
          </a:xfrm>
          <a:prstGeom prst="straightConnector1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0B2FFF5-4DB7-4F10-9999-5F2735E90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628176">
            <a:off x="3559366" y="3584649"/>
            <a:ext cx="944962" cy="7559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48573DF-AB05-4E91-884D-977507F0BA9C}"/>
              </a:ext>
            </a:extLst>
          </p:cNvPr>
          <p:cNvSpPr/>
          <p:nvPr/>
        </p:nvSpPr>
        <p:spPr>
          <a:xfrm>
            <a:off x="495253" y="7200807"/>
            <a:ext cx="1854517" cy="5344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logo for a company&#10;&#10;AI-generated content may be incorrect.">
            <a:extLst>
              <a:ext uri="{FF2B5EF4-FFF2-40B4-BE49-F238E27FC236}">
                <a16:creationId xmlns:a16="http://schemas.microsoft.com/office/drawing/2014/main" id="{B6E5CADD-065C-AA31-4C4C-AC24E11AC4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9207" y="284710"/>
            <a:ext cx="750572" cy="51914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9"/>
          <p:cNvSpPr txBox="1">
            <a:spLocks noGrp="1"/>
          </p:cNvSpPr>
          <p:nvPr>
            <p:ph type="title"/>
          </p:nvPr>
        </p:nvSpPr>
        <p:spPr>
          <a:xfrm>
            <a:off x="457200" y="548640"/>
            <a:ext cx="9144000" cy="40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b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>
                <a:solidFill>
                  <a:srgbClr val="004052"/>
                </a:solidFill>
                <a:sym typeface="Arial"/>
              </a:rPr>
              <a:t>Research and Evaluation</a:t>
            </a:r>
            <a:endParaRPr dirty="0">
              <a:solidFill>
                <a:srgbClr val="004052"/>
              </a:solidFill>
            </a:endParaRPr>
          </a:p>
        </p:txBody>
      </p:sp>
      <p:sp>
        <p:nvSpPr>
          <p:cNvPr id="241" name="Google Shape;241;p19"/>
          <p:cNvSpPr txBox="1">
            <a:spLocks noGrp="1"/>
          </p:cNvSpPr>
          <p:nvPr>
            <p:ph type="body" idx="2"/>
          </p:nvPr>
        </p:nvSpPr>
        <p:spPr>
          <a:xfrm>
            <a:off x="457200" y="1005840"/>
            <a:ext cx="9144000" cy="343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rPr lang="en-US" dirty="0">
                <a:solidFill>
                  <a:srgbClr val="4B5864"/>
                </a:solidFill>
              </a:rPr>
              <a:t>Adhesion Testing</a:t>
            </a:r>
            <a:endParaRPr dirty="0">
              <a:solidFill>
                <a:srgbClr val="4B5864"/>
              </a:solidFill>
            </a:endParaRPr>
          </a:p>
        </p:txBody>
      </p:sp>
      <p:sp>
        <p:nvSpPr>
          <p:cNvPr id="243" name="Google Shape;243;p19"/>
          <p:cNvSpPr txBox="1">
            <a:spLocks noGrp="1"/>
          </p:cNvSpPr>
          <p:nvPr>
            <p:ph type="body" idx="1"/>
          </p:nvPr>
        </p:nvSpPr>
        <p:spPr>
          <a:xfrm>
            <a:off x="6705600" y="2012950"/>
            <a:ext cx="2895600" cy="428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7338" lvl="0" indent="-287338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4052"/>
              </a:buClr>
              <a:buSzPts val="1200"/>
              <a:buChar char="■"/>
            </a:pPr>
            <a:r>
              <a:rPr lang="en-US" dirty="0"/>
              <a:t>Adhesion tests have been conducted by 4 major oil companies and 4 coating companies.</a:t>
            </a:r>
            <a:endParaRPr dirty="0"/>
          </a:p>
          <a:p>
            <a:pPr marL="287338" lvl="0" indent="-287338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4052"/>
              </a:buClr>
              <a:buSzPts val="1200"/>
              <a:buChar char="■"/>
            </a:pPr>
            <a:r>
              <a:rPr lang="en-US" dirty="0"/>
              <a:t>Results showed excellent pull strength on surfaces, ranging from 1000-3200 psi. Breaks were cohesion only.</a:t>
            </a:r>
            <a:endParaRPr dirty="0"/>
          </a:p>
          <a:p>
            <a:pPr marL="287338" lvl="0" indent="-287338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4052"/>
              </a:buClr>
              <a:buSzPts val="1200"/>
              <a:buChar char="■"/>
            </a:pPr>
            <a:r>
              <a:rPr lang="en-US" dirty="0"/>
              <a:t>A recent pull test performed on a platform treated with Corr-Ze™ in the Gulf of Mexico showed 1200 and 1600 psi 5 years later.</a:t>
            </a:r>
            <a:endParaRPr dirty="0"/>
          </a:p>
          <a:p>
            <a:pPr marL="287338" lvl="0" indent="-287338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4052"/>
              </a:buClr>
              <a:buSzPts val="1200"/>
              <a:buChar char="■"/>
            </a:pPr>
            <a:r>
              <a:rPr lang="en-US" dirty="0"/>
              <a:t>Results showed lower pre-coat surface conductivity and higher post-aging tensile strength adhesion.</a:t>
            </a:r>
            <a:endParaRPr dirty="0"/>
          </a:p>
          <a:p>
            <a:pPr marL="287338" lvl="0" indent="-287338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4052"/>
              </a:buClr>
              <a:buSzPts val="1200"/>
              <a:buChar char="■"/>
            </a:pPr>
            <a:r>
              <a:rPr lang="en-US" dirty="0"/>
              <a:t>Corr-Ze™ surface preparation was determined to be compatible with all coatings tested.</a:t>
            </a:r>
            <a:endParaRPr dirty="0"/>
          </a:p>
          <a:p>
            <a:pPr marL="287338" lvl="0" indent="-211138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</a:pP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B3BE3A-16C8-4D36-842F-ED70F74C5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539" y="2012950"/>
            <a:ext cx="5486399" cy="40385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EE73A38-1951-4425-83D7-21B53E51CD5C}"/>
              </a:ext>
            </a:extLst>
          </p:cNvPr>
          <p:cNvSpPr/>
          <p:nvPr/>
        </p:nvSpPr>
        <p:spPr>
          <a:xfrm>
            <a:off x="495253" y="7200807"/>
            <a:ext cx="1854517" cy="5344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12C5D0D8-2486-3F7C-95EB-3E6750952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628" y="199345"/>
            <a:ext cx="750572" cy="51914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8"/>
          <p:cNvSpPr txBox="1">
            <a:spLocks noGrp="1"/>
          </p:cNvSpPr>
          <p:nvPr>
            <p:ph type="title"/>
          </p:nvPr>
        </p:nvSpPr>
        <p:spPr>
          <a:xfrm>
            <a:off x="457200" y="548640"/>
            <a:ext cx="9144000" cy="40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b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>
                <a:solidFill>
                  <a:srgbClr val="004052"/>
                </a:solidFill>
                <a:sym typeface="Arial"/>
              </a:rPr>
              <a:t>Research and Evaluation</a:t>
            </a:r>
            <a:endParaRPr dirty="0">
              <a:solidFill>
                <a:srgbClr val="004052"/>
              </a:solidFill>
            </a:endParaRPr>
          </a:p>
        </p:txBody>
      </p:sp>
      <p:sp>
        <p:nvSpPr>
          <p:cNvPr id="232" name="Google Shape;232;p18"/>
          <p:cNvSpPr txBox="1">
            <a:spLocks noGrp="1"/>
          </p:cNvSpPr>
          <p:nvPr>
            <p:ph type="body" idx="2"/>
          </p:nvPr>
        </p:nvSpPr>
        <p:spPr>
          <a:xfrm>
            <a:off x="457200" y="1005840"/>
            <a:ext cx="9144000" cy="343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spAutoFit/>
          </a:bodyPr>
          <a:lstStyle/>
          <a:p>
            <a:pPr marL="0" lvl="0" indent="0">
              <a:spcBef>
                <a:spcPts val="0"/>
              </a:spcBef>
            </a:pPr>
            <a:r>
              <a:rPr lang="en-US" dirty="0">
                <a:solidFill>
                  <a:srgbClr val="4B5864"/>
                </a:solidFill>
              </a:rPr>
              <a:t>The Corr-Ze™ Technology has been reviewed and recognized by peers across the industry</a:t>
            </a:r>
            <a:endParaRPr dirty="0">
              <a:solidFill>
                <a:srgbClr val="4B5864"/>
              </a:solidFill>
            </a:endParaRPr>
          </a:p>
        </p:txBody>
      </p:sp>
      <p:sp>
        <p:nvSpPr>
          <p:cNvPr id="233" name="Google Shape;233;p18"/>
          <p:cNvSpPr txBox="1">
            <a:spLocks noGrp="1"/>
          </p:cNvSpPr>
          <p:nvPr>
            <p:ph type="body" idx="1"/>
          </p:nvPr>
        </p:nvSpPr>
        <p:spPr>
          <a:xfrm>
            <a:off x="4267200" y="1652025"/>
            <a:ext cx="5334000" cy="5073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7338" lvl="0" indent="-287338" algn="l" rtl="0">
              <a:lnSpc>
                <a:spcPct val="95000"/>
              </a:lnSpc>
              <a:spcBef>
                <a:spcPts val="500"/>
              </a:spcBef>
              <a:spcAft>
                <a:spcPts val="1000"/>
              </a:spcAft>
              <a:buClr>
                <a:srgbClr val="004052"/>
              </a:buClr>
              <a:buSzPts val="1200"/>
              <a:buFont typeface="Arial" panose="020B0604020202020204" pitchFamily="34" charset="0"/>
              <a:buChar char="■"/>
            </a:pPr>
            <a:r>
              <a:rPr lang="en-US" dirty="0"/>
              <a:t>The Corr-Ze™ Technology was evaluated by two of the leading Coating Researchers in the world.</a:t>
            </a:r>
            <a:endParaRPr dirty="0"/>
          </a:p>
          <a:p>
            <a:pPr marL="287338" lvl="0" indent="-287338" algn="l" rtl="0">
              <a:lnSpc>
                <a:spcPct val="95000"/>
              </a:lnSpc>
              <a:spcBef>
                <a:spcPts val="500"/>
              </a:spcBef>
              <a:spcAft>
                <a:spcPts val="1000"/>
              </a:spcAft>
              <a:buClr>
                <a:srgbClr val="004052"/>
              </a:buClr>
              <a:buSzPts val="1200"/>
              <a:buFont typeface="Arial" panose="020B0604020202020204" pitchFamily="34" charset="0"/>
              <a:buChar char="■"/>
            </a:pPr>
            <a:r>
              <a:rPr lang="en-US" dirty="0"/>
              <a:t>The researchers are two of the most published and  recognized with International Paint Company.</a:t>
            </a:r>
            <a:endParaRPr dirty="0"/>
          </a:p>
          <a:p>
            <a:pPr marL="287338" lvl="0" indent="-287338" algn="l" rtl="0">
              <a:lnSpc>
                <a:spcPct val="95000"/>
              </a:lnSpc>
              <a:spcBef>
                <a:spcPts val="500"/>
              </a:spcBef>
              <a:spcAft>
                <a:spcPts val="1000"/>
              </a:spcAft>
              <a:buClr>
                <a:srgbClr val="004052"/>
              </a:buClr>
              <a:buSzPts val="1200"/>
              <a:buFont typeface="Arial" panose="020B0604020202020204" pitchFamily="34" charset="0"/>
              <a:buChar char="■"/>
            </a:pPr>
            <a:r>
              <a:rPr lang="en-US" dirty="0"/>
              <a:t>Results of their evaluations of Corr-Ze™  were very positive and the results were published by NACE in a White Paper, released February 2016.</a:t>
            </a:r>
            <a:endParaRPr dirty="0"/>
          </a:p>
          <a:p>
            <a:pPr marL="287338" lvl="0" indent="-287338" algn="l" rtl="0">
              <a:lnSpc>
                <a:spcPct val="95000"/>
              </a:lnSpc>
              <a:spcBef>
                <a:spcPts val="500"/>
              </a:spcBef>
              <a:spcAft>
                <a:spcPts val="1000"/>
              </a:spcAft>
              <a:buClr>
                <a:srgbClr val="004052"/>
              </a:buClr>
              <a:buSzPts val="1200"/>
              <a:buFont typeface="Arial" panose="020B0604020202020204" pitchFamily="34" charset="0"/>
              <a:buChar char="■"/>
            </a:pPr>
            <a:r>
              <a:rPr lang="en-US" dirty="0"/>
              <a:t>This research is also the feature article, entitled “Russian Roulette: Coating Performance and Sulfide Removal Treatment” the November 2016 issue of the Journal of Protective Coatings and Linings (JPCL).</a:t>
            </a:r>
          </a:p>
          <a:p>
            <a:pPr marL="287338" lvl="0" indent="-287338">
              <a:spcBef>
                <a:spcPts val="500"/>
              </a:spcBef>
              <a:spcAft>
                <a:spcPts val="1000"/>
              </a:spcAft>
              <a:buClr>
                <a:srgbClr val="004052"/>
              </a:buClr>
              <a:buFont typeface="Arial" panose="020B0604020202020204" pitchFamily="34" charset="0"/>
              <a:buChar char="■"/>
            </a:pPr>
            <a:r>
              <a:rPr lang="en-US" dirty="0"/>
              <a:t>This article, along with the below articles, reports and data sheets referencing The Corr-Ze™ Technology, are available upon request:</a:t>
            </a:r>
          </a:p>
          <a:p>
            <a:pPr marL="744538" lvl="1" indent="-287338">
              <a:spcBef>
                <a:spcPts val="500"/>
              </a:spcBef>
              <a:spcAft>
                <a:spcPts val="1000"/>
              </a:spcAft>
              <a:buClr>
                <a:srgbClr val="004052"/>
              </a:buClr>
              <a:buSzPct val="75000"/>
              <a:buFont typeface="Arial" panose="020B0604020202020204" pitchFamily="34" charset="0"/>
              <a:buChar char="►"/>
            </a:pPr>
            <a:r>
              <a:rPr lang="en-US" dirty="0"/>
              <a:t>NACE Paper No. 13218 - Impact of Very Low Concentration of Soluble Salts on Coatings Performance</a:t>
            </a:r>
          </a:p>
          <a:p>
            <a:pPr marL="744538" lvl="1" indent="-287338">
              <a:spcBef>
                <a:spcPts val="500"/>
              </a:spcBef>
              <a:spcAft>
                <a:spcPts val="1000"/>
              </a:spcAft>
              <a:buClr>
                <a:srgbClr val="004052"/>
              </a:buClr>
              <a:buSzPct val="75000"/>
              <a:buFont typeface="Arial" panose="020B0604020202020204" pitchFamily="34" charset="0"/>
              <a:buChar char="►"/>
            </a:pPr>
            <a:r>
              <a:rPr lang="en-US" dirty="0"/>
              <a:t>Environmental Enterprises USA – Corr-Ze 200 &amp; Corr-Ze 100 Biomonitoring Report</a:t>
            </a:r>
          </a:p>
          <a:p>
            <a:pPr marL="744538" lvl="1" indent="-287338">
              <a:spcBef>
                <a:spcPts val="500"/>
              </a:spcBef>
              <a:spcAft>
                <a:spcPts val="1000"/>
              </a:spcAft>
              <a:buClr>
                <a:srgbClr val="004052"/>
              </a:buClr>
              <a:buSzPct val="75000"/>
              <a:buFont typeface="Arial" panose="020B0604020202020204" pitchFamily="34" charset="0"/>
              <a:buChar char="►"/>
            </a:pPr>
            <a:r>
              <a:rPr lang="en-US" dirty="0"/>
              <a:t>Rabbit Skin Corrosion (DOT) report</a:t>
            </a:r>
          </a:p>
          <a:p>
            <a:pPr marL="744538" lvl="1" indent="-287338">
              <a:spcBef>
                <a:spcPts val="500"/>
              </a:spcBef>
              <a:spcAft>
                <a:spcPts val="1000"/>
              </a:spcAft>
              <a:buClr>
                <a:srgbClr val="004052"/>
              </a:buClr>
              <a:buSzPct val="75000"/>
              <a:buFont typeface="Arial" panose="020B0604020202020204" pitchFamily="34" charset="0"/>
              <a:buChar char="►"/>
            </a:pPr>
            <a:r>
              <a:rPr lang="en-US" dirty="0"/>
              <a:t>Product Safety Data Sheets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CE3971-84AC-4135-AAB3-49BB57EC0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65113"/>
            <a:ext cx="4018208" cy="54474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3E15CF-308B-419E-84B8-260EC445D8F2}"/>
              </a:ext>
            </a:extLst>
          </p:cNvPr>
          <p:cNvSpPr/>
          <p:nvPr/>
        </p:nvSpPr>
        <p:spPr>
          <a:xfrm>
            <a:off x="495253" y="7200807"/>
            <a:ext cx="1854517" cy="5344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logo for a company&#10;&#10;AI-generated content may be incorrect.">
            <a:extLst>
              <a:ext uri="{FF2B5EF4-FFF2-40B4-BE49-F238E27FC236}">
                <a16:creationId xmlns:a16="http://schemas.microsoft.com/office/drawing/2014/main" id="{282FF822-C67E-0F99-AA43-2A6E5315F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628" y="195611"/>
            <a:ext cx="750572" cy="51914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058400" cy="5473065"/>
            <a:chOff x="0" y="0"/>
            <a:chExt cx="10058400" cy="547306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0058400" cy="5473065"/>
            </a:xfrm>
            <a:custGeom>
              <a:avLst/>
              <a:gdLst/>
              <a:ahLst/>
              <a:cxnLst/>
              <a:rect l="l" t="t" r="r" b="b"/>
              <a:pathLst>
                <a:path w="10058400" h="5473065">
                  <a:moveTo>
                    <a:pt x="10058400" y="0"/>
                  </a:moveTo>
                  <a:lnTo>
                    <a:pt x="0" y="0"/>
                  </a:lnTo>
                  <a:lnTo>
                    <a:pt x="0" y="5472988"/>
                  </a:lnTo>
                  <a:lnTo>
                    <a:pt x="10058400" y="5472988"/>
                  </a:lnTo>
                  <a:lnTo>
                    <a:pt x="10058400" y="0"/>
                  </a:lnTo>
                  <a:close/>
                </a:path>
              </a:pathLst>
            </a:custGeom>
            <a:solidFill>
              <a:srgbClr val="7B22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699154" y="2965043"/>
              <a:ext cx="2660650" cy="1470025"/>
            </a:xfrm>
            <a:custGeom>
              <a:avLst/>
              <a:gdLst/>
              <a:ahLst/>
              <a:cxnLst/>
              <a:rect l="l" t="t" r="r" b="b"/>
              <a:pathLst>
                <a:path w="2660650" h="1470025">
                  <a:moveTo>
                    <a:pt x="344589" y="1167803"/>
                  </a:moveTo>
                  <a:lnTo>
                    <a:pt x="317" y="1167803"/>
                  </a:lnTo>
                  <a:lnTo>
                    <a:pt x="749" y="1191933"/>
                  </a:lnTo>
                  <a:lnTo>
                    <a:pt x="723" y="1203350"/>
                  </a:lnTo>
                  <a:lnTo>
                    <a:pt x="0" y="1214501"/>
                  </a:lnTo>
                  <a:lnTo>
                    <a:pt x="342" y="1226604"/>
                  </a:lnTo>
                  <a:lnTo>
                    <a:pt x="4572" y="1233932"/>
                  </a:lnTo>
                  <a:lnTo>
                    <a:pt x="12598" y="1237437"/>
                  </a:lnTo>
                  <a:lnTo>
                    <a:pt x="24384" y="1238034"/>
                  </a:lnTo>
                  <a:lnTo>
                    <a:pt x="49415" y="1237437"/>
                  </a:lnTo>
                  <a:lnTo>
                    <a:pt x="74739" y="1237373"/>
                  </a:lnTo>
                  <a:lnTo>
                    <a:pt x="127355" y="1237665"/>
                  </a:lnTo>
                  <a:lnTo>
                    <a:pt x="127393" y="1405026"/>
                  </a:lnTo>
                  <a:lnTo>
                    <a:pt x="127990" y="1454746"/>
                  </a:lnTo>
                  <a:lnTo>
                    <a:pt x="134899" y="1467078"/>
                  </a:lnTo>
                  <a:lnTo>
                    <a:pt x="158419" y="1468386"/>
                  </a:lnTo>
                  <a:lnTo>
                    <a:pt x="177787" y="1468602"/>
                  </a:lnTo>
                  <a:lnTo>
                    <a:pt x="218363" y="1468348"/>
                  </a:lnTo>
                  <a:lnTo>
                    <a:pt x="218363" y="1237373"/>
                  </a:lnTo>
                  <a:lnTo>
                    <a:pt x="344589" y="1237373"/>
                  </a:lnTo>
                  <a:lnTo>
                    <a:pt x="344589" y="1167803"/>
                  </a:lnTo>
                  <a:close/>
                </a:path>
                <a:path w="2660650" h="1470025">
                  <a:moveTo>
                    <a:pt x="764641" y="1463522"/>
                  </a:moveTo>
                  <a:lnTo>
                    <a:pt x="764311" y="1186357"/>
                  </a:lnTo>
                  <a:lnTo>
                    <a:pt x="764540" y="1179626"/>
                  </a:lnTo>
                  <a:lnTo>
                    <a:pt x="763968" y="1173060"/>
                  </a:lnTo>
                  <a:lnTo>
                    <a:pt x="760590" y="1168082"/>
                  </a:lnTo>
                  <a:lnTo>
                    <a:pt x="752424" y="1166063"/>
                  </a:lnTo>
                  <a:lnTo>
                    <a:pt x="673315" y="1166037"/>
                  </a:lnTo>
                  <a:lnTo>
                    <a:pt x="673138" y="1233995"/>
                  </a:lnTo>
                  <a:lnTo>
                    <a:pt x="673608" y="1255826"/>
                  </a:lnTo>
                  <a:lnTo>
                    <a:pt x="672998" y="1266228"/>
                  </a:lnTo>
                  <a:lnTo>
                    <a:pt x="669798" y="1273302"/>
                  </a:lnTo>
                  <a:lnTo>
                    <a:pt x="663155" y="1277213"/>
                  </a:lnTo>
                  <a:lnTo>
                    <a:pt x="652208" y="1278077"/>
                  </a:lnTo>
                  <a:lnTo>
                    <a:pt x="628116" y="1277416"/>
                  </a:lnTo>
                  <a:lnTo>
                    <a:pt x="604012" y="1277340"/>
                  </a:lnTo>
                  <a:lnTo>
                    <a:pt x="579882" y="1277543"/>
                  </a:lnTo>
                  <a:lnTo>
                    <a:pt x="478574" y="1277683"/>
                  </a:lnTo>
                  <a:lnTo>
                    <a:pt x="478574" y="1165910"/>
                  </a:lnTo>
                  <a:lnTo>
                    <a:pt x="425767" y="1166190"/>
                  </a:lnTo>
                  <a:lnTo>
                    <a:pt x="388632" y="1186726"/>
                  </a:lnTo>
                  <a:lnTo>
                    <a:pt x="388962" y="1213523"/>
                  </a:lnTo>
                  <a:lnTo>
                    <a:pt x="388861" y="1409636"/>
                  </a:lnTo>
                  <a:lnTo>
                    <a:pt x="389394" y="1454937"/>
                  </a:lnTo>
                  <a:lnTo>
                    <a:pt x="395249" y="1467116"/>
                  </a:lnTo>
                  <a:lnTo>
                    <a:pt x="418630" y="1468234"/>
                  </a:lnTo>
                  <a:lnTo>
                    <a:pt x="438442" y="1468462"/>
                  </a:lnTo>
                  <a:lnTo>
                    <a:pt x="479361" y="1468259"/>
                  </a:lnTo>
                  <a:lnTo>
                    <a:pt x="479564" y="1395056"/>
                  </a:lnTo>
                  <a:lnTo>
                    <a:pt x="479018" y="1371549"/>
                  </a:lnTo>
                  <a:lnTo>
                    <a:pt x="479679" y="1360538"/>
                  </a:lnTo>
                  <a:lnTo>
                    <a:pt x="483158" y="1353172"/>
                  </a:lnTo>
                  <a:lnTo>
                    <a:pt x="490220" y="1349146"/>
                  </a:lnTo>
                  <a:lnTo>
                    <a:pt x="501586" y="1348079"/>
                  </a:lnTo>
                  <a:lnTo>
                    <a:pt x="538543" y="1348740"/>
                  </a:lnTo>
                  <a:lnTo>
                    <a:pt x="575513" y="1348968"/>
                  </a:lnTo>
                  <a:lnTo>
                    <a:pt x="612470" y="1348752"/>
                  </a:lnTo>
                  <a:lnTo>
                    <a:pt x="649439" y="1348066"/>
                  </a:lnTo>
                  <a:lnTo>
                    <a:pt x="661327" y="1349006"/>
                  </a:lnTo>
                  <a:lnTo>
                    <a:pt x="668985" y="1352918"/>
                  </a:lnTo>
                  <a:lnTo>
                    <a:pt x="672947" y="1360487"/>
                  </a:lnTo>
                  <a:lnTo>
                    <a:pt x="673735" y="1372323"/>
                  </a:lnTo>
                  <a:lnTo>
                    <a:pt x="673074" y="1395755"/>
                  </a:lnTo>
                  <a:lnTo>
                    <a:pt x="673011" y="1419453"/>
                  </a:lnTo>
                  <a:lnTo>
                    <a:pt x="673354" y="1468450"/>
                  </a:lnTo>
                  <a:lnTo>
                    <a:pt x="730605" y="1468335"/>
                  </a:lnTo>
                  <a:lnTo>
                    <a:pt x="760818" y="1469034"/>
                  </a:lnTo>
                  <a:lnTo>
                    <a:pt x="764641" y="1463522"/>
                  </a:lnTo>
                  <a:close/>
                </a:path>
                <a:path w="2660650" h="1470025">
                  <a:moveTo>
                    <a:pt x="1166406" y="1264399"/>
                  </a:moveTo>
                  <a:lnTo>
                    <a:pt x="1154379" y="1207262"/>
                  </a:lnTo>
                  <a:lnTo>
                    <a:pt x="1125791" y="1178052"/>
                  </a:lnTo>
                  <a:lnTo>
                    <a:pt x="1085430" y="1168273"/>
                  </a:lnTo>
                  <a:lnTo>
                    <a:pt x="1072654" y="1166901"/>
                  </a:lnTo>
                  <a:lnTo>
                    <a:pt x="1072654" y="1277073"/>
                  </a:lnTo>
                  <a:lnTo>
                    <a:pt x="1070521" y="1294739"/>
                  </a:lnTo>
                  <a:lnTo>
                    <a:pt x="1064120" y="1306690"/>
                  </a:lnTo>
                  <a:lnTo>
                    <a:pt x="1052804" y="1313535"/>
                  </a:lnTo>
                  <a:lnTo>
                    <a:pt x="1036002" y="1315859"/>
                  </a:lnTo>
                  <a:lnTo>
                    <a:pt x="1003884" y="1316012"/>
                  </a:lnTo>
                  <a:lnTo>
                    <a:pt x="938606" y="1315745"/>
                  </a:lnTo>
                  <a:lnTo>
                    <a:pt x="922020" y="1315783"/>
                  </a:lnTo>
                  <a:lnTo>
                    <a:pt x="887920" y="1298600"/>
                  </a:lnTo>
                  <a:lnTo>
                    <a:pt x="887882" y="1259116"/>
                  </a:lnTo>
                  <a:lnTo>
                    <a:pt x="891171" y="1242441"/>
                  </a:lnTo>
                  <a:lnTo>
                    <a:pt x="906526" y="1239050"/>
                  </a:lnTo>
                  <a:lnTo>
                    <a:pt x="942733" y="1239393"/>
                  </a:lnTo>
                  <a:lnTo>
                    <a:pt x="966254" y="1239088"/>
                  </a:lnTo>
                  <a:lnTo>
                    <a:pt x="984542" y="1239050"/>
                  </a:lnTo>
                  <a:lnTo>
                    <a:pt x="989799" y="1239050"/>
                  </a:lnTo>
                  <a:lnTo>
                    <a:pt x="1036878" y="1239786"/>
                  </a:lnTo>
                  <a:lnTo>
                    <a:pt x="1070864" y="1260538"/>
                  </a:lnTo>
                  <a:lnTo>
                    <a:pt x="1072654" y="1277073"/>
                  </a:lnTo>
                  <a:lnTo>
                    <a:pt x="1072654" y="1166901"/>
                  </a:lnTo>
                  <a:lnTo>
                    <a:pt x="1068438" y="1166545"/>
                  </a:lnTo>
                  <a:lnTo>
                    <a:pt x="1059903" y="1166139"/>
                  </a:lnTo>
                  <a:lnTo>
                    <a:pt x="1051382" y="1165999"/>
                  </a:lnTo>
                  <a:lnTo>
                    <a:pt x="913955" y="1165885"/>
                  </a:lnTo>
                  <a:lnTo>
                    <a:pt x="815390" y="1165936"/>
                  </a:lnTo>
                  <a:lnTo>
                    <a:pt x="808405" y="1166533"/>
                  </a:lnTo>
                  <a:lnTo>
                    <a:pt x="799947" y="1166926"/>
                  </a:lnTo>
                  <a:lnTo>
                    <a:pt x="799947" y="1466964"/>
                  </a:lnTo>
                  <a:lnTo>
                    <a:pt x="888022" y="1466964"/>
                  </a:lnTo>
                  <a:lnTo>
                    <a:pt x="888136" y="1443990"/>
                  </a:lnTo>
                  <a:lnTo>
                    <a:pt x="888123" y="1421028"/>
                  </a:lnTo>
                  <a:lnTo>
                    <a:pt x="887857" y="1408137"/>
                  </a:lnTo>
                  <a:lnTo>
                    <a:pt x="888542" y="1399959"/>
                  </a:lnTo>
                  <a:lnTo>
                    <a:pt x="891501" y="1394574"/>
                  </a:lnTo>
                  <a:lnTo>
                    <a:pt x="896988" y="1391627"/>
                  </a:lnTo>
                  <a:lnTo>
                    <a:pt x="905268" y="1390802"/>
                  </a:lnTo>
                  <a:lnTo>
                    <a:pt x="971613" y="1391183"/>
                  </a:lnTo>
                  <a:lnTo>
                    <a:pt x="1039012" y="1391119"/>
                  </a:lnTo>
                  <a:lnTo>
                    <a:pt x="1071664" y="1421028"/>
                  </a:lnTo>
                  <a:lnTo>
                    <a:pt x="1074216" y="1466583"/>
                  </a:lnTo>
                  <a:lnTo>
                    <a:pt x="1162329" y="1466583"/>
                  </a:lnTo>
                  <a:lnTo>
                    <a:pt x="1162532" y="1443990"/>
                  </a:lnTo>
                  <a:lnTo>
                    <a:pt x="1162583" y="1399959"/>
                  </a:lnTo>
                  <a:lnTo>
                    <a:pt x="1159433" y="1390980"/>
                  </a:lnTo>
                  <a:lnTo>
                    <a:pt x="1159370" y="1390802"/>
                  </a:lnTo>
                  <a:lnTo>
                    <a:pt x="1152601" y="1371561"/>
                  </a:lnTo>
                  <a:lnTo>
                    <a:pt x="1122883" y="1350416"/>
                  </a:lnTo>
                  <a:lnTo>
                    <a:pt x="1131773" y="1342834"/>
                  </a:lnTo>
                  <a:lnTo>
                    <a:pt x="1140383" y="1335887"/>
                  </a:lnTo>
                  <a:lnTo>
                    <a:pt x="1147838" y="1328915"/>
                  </a:lnTo>
                  <a:lnTo>
                    <a:pt x="1153248" y="1321181"/>
                  </a:lnTo>
                  <a:lnTo>
                    <a:pt x="1155052" y="1316101"/>
                  </a:lnTo>
                  <a:lnTo>
                    <a:pt x="1163269" y="1292999"/>
                  </a:lnTo>
                  <a:lnTo>
                    <a:pt x="1166406" y="1264399"/>
                  </a:lnTo>
                  <a:close/>
                </a:path>
                <a:path w="2660650" h="1470025">
                  <a:moveTo>
                    <a:pt x="1541741" y="1397368"/>
                  </a:moveTo>
                  <a:lnTo>
                    <a:pt x="1338707" y="1397368"/>
                  </a:lnTo>
                  <a:lnTo>
                    <a:pt x="1313535" y="1396682"/>
                  </a:lnTo>
                  <a:lnTo>
                    <a:pt x="1301153" y="1391856"/>
                  </a:lnTo>
                  <a:lnTo>
                    <a:pt x="1297965" y="1378775"/>
                  </a:lnTo>
                  <a:lnTo>
                    <a:pt x="1300568" y="1352080"/>
                  </a:lnTo>
                  <a:lnTo>
                    <a:pt x="1302029" y="1351051"/>
                  </a:lnTo>
                  <a:lnTo>
                    <a:pt x="1304658" y="1347622"/>
                  </a:lnTo>
                  <a:lnTo>
                    <a:pt x="1525168" y="1347622"/>
                  </a:lnTo>
                  <a:lnTo>
                    <a:pt x="1525168" y="1285913"/>
                  </a:lnTo>
                  <a:lnTo>
                    <a:pt x="1411033" y="1285621"/>
                  </a:lnTo>
                  <a:lnTo>
                    <a:pt x="1366037" y="1285722"/>
                  </a:lnTo>
                  <a:lnTo>
                    <a:pt x="1321066" y="1286421"/>
                  </a:lnTo>
                  <a:lnTo>
                    <a:pt x="1308519" y="1284859"/>
                  </a:lnTo>
                  <a:lnTo>
                    <a:pt x="1301978" y="1279664"/>
                  </a:lnTo>
                  <a:lnTo>
                    <a:pt x="1299400" y="1271371"/>
                  </a:lnTo>
                  <a:lnTo>
                    <a:pt x="1298790" y="1260475"/>
                  </a:lnTo>
                  <a:lnTo>
                    <a:pt x="1299387" y="1249667"/>
                  </a:lnTo>
                  <a:lnTo>
                    <a:pt x="1302550" y="1242161"/>
                  </a:lnTo>
                  <a:lnTo>
                    <a:pt x="1309357" y="1237843"/>
                  </a:lnTo>
                  <a:lnTo>
                    <a:pt x="1320914" y="1236599"/>
                  </a:lnTo>
                  <a:lnTo>
                    <a:pt x="1369631" y="1237132"/>
                  </a:lnTo>
                  <a:lnTo>
                    <a:pt x="1418374" y="1237221"/>
                  </a:lnTo>
                  <a:lnTo>
                    <a:pt x="1523390" y="1236929"/>
                  </a:lnTo>
                  <a:lnTo>
                    <a:pt x="1530921" y="1236256"/>
                  </a:lnTo>
                  <a:lnTo>
                    <a:pt x="1538325" y="1235900"/>
                  </a:lnTo>
                  <a:lnTo>
                    <a:pt x="1538325" y="1167472"/>
                  </a:lnTo>
                  <a:lnTo>
                    <a:pt x="1211656" y="1167472"/>
                  </a:lnTo>
                  <a:lnTo>
                    <a:pt x="1211656" y="1467053"/>
                  </a:lnTo>
                  <a:lnTo>
                    <a:pt x="1541741" y="1467053"/>
                  </a:lnTo>
                  <a:lnTo>
                    <a:pt x="1541741" y="1397368"/>
                  </a:lnTo>
                  <a:close/>
                </a:path>
                <a:path w="2660650" h="1470025">
                  <a:moveTo>
                    <a:pt x="1874723" y="452539"/>
                  </a:moveTo>
                  <a:lnTo>
                    <a:pt x="1872411" y="409409"/>
                  </a:lnTo>
                  <a:lnTo>
                    <a:pt x="1845373" y="394309"/>
                  </a:lnTo>
                  <a:lnTo>
                    <a:pt x="1844382" y="394182"/>
                  </a:lnTo>
                  <a:lnTo>
                    <a:pt x="1827237" y="394309"/>
                  </a:lnTo>
                  <a:lnTo>
                    <a:pt x="1792947" y="394195"/>
                  </a:lnTo>
                  <a:lnTo>
                    <a:pt x="1775815" y="394385"/>
                  </a:lnTo>
                  <a:lnTo>
                    <a:pt x="1764880" y="394627"/>
                  </a:lnTo>
                  <a:lnTo>
                    <a:pt x="1760004" y="390817"/>
                  </a:lnTo>
                  <a:lnTo>
                    <a:pt x="1756143" y="379933"/>
                  </a:lnTo>
                  <a:lnTo>
                    <a:pt x="1748777" y="359918"/>
                  </a:lnTo>
                  <a:lnTo>
                    <a:pt x="1740903" y="340067"/>
                  </a:lnTo>
                  <a:lnTo>
                    <a:pt x="1732445" y="320471"/>
                  </a:lnTo>
                  <a:lnTo>
                    <a:pt x="1723351" y="301193"/>
                  </a:lnTo>
                  <a:lnTo>
                    <a:pt x="1720291" y="292887"/>
                  </a:lnTo>
                  <a:lnTo>
                    <a:pt x="1720189" y="285978"/>
                  </a:lnTo>
                  <a:lnTo>
                    <a:pt x="1722920" y="279793"/>
                  </a:lnTo>
                  <a:lnTo>
                    <a:pt x="1728355" y="273646"/>
                  </a:lnTo>
                  <a:lnTo>
                    <a:pt x="1740344" y="262178"/>
                  </a:lnTo>
                  <a:lnTo>
                    <a:pt x="1752168" y="250507"/>
                  </a:lnTo>
                  <a:lnTo>
                    <a:pt x="1763814" y="238683"/>
                  </a:lnTo>
                  <a:lnTo>
                    <a:pt x="1775345" y="226707"/>
                  </a:lnTo>
                  <a:lnTo>
                    <a:pt x="1783905" y="215519"/>
                  </a:lnTo>
                  <a:lnTo>
                    <a:pt x="1786839" y="205206"/>
                  </a:lnTo>
                  <a:lnTo>
                    <a:pt x="1786178" y="202704"/>
                  </a:lnTo>
                  <a:lnTo>
                    <a:pt x="1753450" y="161467"/>
                  </a:lnTo>
                  <a:lnTo>
                    <a:pt x="1748002" y="155994"/>
                  </a:lnTo>
                  <a:lnTo>
                    <a:pt x="1734312" y="142227"/>
                  </a:lnTo>
                  <a:lnTo>
                    <a:pt x="1729117" y="137058"/>
                  </a:lnTo>
                  <a:lnTo>
                    <a:pt x="1692516" y="100812"/>
                  </a:lnTo>
                  <a:lnTo>
                    <a:pt x="1681137" y="92024"/>
                  </a:lnTo>
                  <a:lnTo>
                    <a:pt x="1670443" y="89115"/>
                  </a:lnTo>
                  <a:lnTo>
                    <a:pt x="1659674" y="92087"/>
                  </a:lnTo>
                  <a:lnTo>
                    <a:pt x="1623529" y="124866"/>
                  </a:lnTo>
                  <a:lnTo>
                    <a:pt x="1599628" y="149440"/>
                  </a:lnTo>
                  <a:lnTo>
                    <a:pt x="1594053" y="154114"/>
                  </a:lnTo>
                  <a:lnTo>
                    <a:pt x="1588554" y="155994"/>
                  </a:lnTo>
                  <a:lnTo>
                    <a:pt x="1582610" y="155435"/>
                  </a:lnTo>
                  <a:lnTo>
                    <a:pt x="1575689" y="152781"/>
                  </a:lnTo>
                  <a:lnTo>
                    <a:pt x="1556258" y="143941"/>
                  </a:lnTo>
                  <a:lnTo>
                    <a:pt x="1536623" y="135547"/>
                  </a:lnTo>
                  <a:lnTo>
                    <a:pt x="1516786" y="127622"/>
                  </a:lnTo>
                  <a:lnTo>
                    <a:pt x="1496796" y="120167"/>
                  </a:lnTo>
                  <a:lnTo>
                    <a:pt x="1489494" y="116687"/>
                  </a:lnTo>
                  <a:lnTo>
                    <a:pt x="1484820" y="112217"/>
                  </a:lnTo>
                  <a:lnTo>
                    <a:pt x="1482420" y="106311"/>
                  </a:lnTo>
                  <a:lnTo>
                    <a:pt x="1482001" y="99885"/>
                  </a:lnTo>
                  <a:lnTo>
                    <a:pt x="1482064" y="92024"/>
                  </a:lnTo>
                  <a:lnTo>
                    <a:pt x="1482280" y="82816"/>
                  </a:lnTo>
                  <a:lnTo>
                    <a:pt x="1482280" y="47117"/>
                  </a:lnTo>
                  <a:lnTo>
                    <a:pt x="1474330" y="8166"/>
                  </a:lnTo>
                  <a:lnTo>
                    <a:pt x="1392770" y="0"/>
                  </a:lnTo>
                  <a:lnTo>
                    <a:pt x="1332776" y="368"/>
                  </a:lnTo>
                  <a:lnTo>
                    <a:pt x="1319568" y="2311"/>
                  </a:lnTo>
                  <a:lnTo>
                    <a:pt x="1310576" y="7912"/>
                  </a:lnTo>
                  <a:lnTo>
                    <a:pt x="1305382" y="17500"/>
                  </a:lnTo>
                  <a:lnTo>
                    <a:pt x="1303591" y="31369"/>
                  </a:lnTo>
                  <a:lnTo>
                    <a:pt x="1303616" y="82816"/>
                  </a:lnTo>
                  <a:lnTo>
                    <a:pt x="1302778" y="99885"/>
                  </a:lnTo>
                  <a:lnTo>
                    <a:pt x="1268590" y="127863"/>
                  </a:lnTo>
                  <a:lnTo>
                    <a:pt x="1228166" y="144500"/>
                  </a:lnTo>
                  <a:lnTo>
                    <a:pt x="1208201" y="153339"/>
                  </a:lnTo>
                  <a:lnTo>
                    <a:pt x="1201077" y="155879"/>
                  </a:lnTo>
                  <a:lnTo>
                    <a:pt x="1195108" y="156032"/>
                  </a:lnTo>
                  <a:lnTo>
                    <a:pt x="1189710" y="153771"/>
                  </a:lnTo>
                  <a:lnTo>
                    <a:pt x="1184325" y="149047"/>
                  </a:lnTo>
                  <a:lnTo>
                    <a:pt x="1172845" y="137058"/>
                  </a:lnTo>
                  <a:lnTo>
                    <a:pt x="1161161" y="125247"/>
                  </a:lnTo>
                  <a:lnTo>
                    <a:pt x="1149337" y="113576"/>
                  </a:lnTo>
                  <a:lnTo>
                    <a:pt x="1137437" y="101993"/>
                  </a:lnTo>
                  <a:lnTo>
                    <a:pt x="1125258" y="92481"/>
                  </a:lnTo>
                  <a:lnTo>
                    <a:pt x="1114196" y="89179"/>
                  </a:lnTo>
                  <a:lnTo>
                    <a:pt x="1103249" y="92125"/>
                  </a:lnTo>
                  <a:lnTo>
                    <a:pt x="1055420" y="137058"/>
                  </a:lnTo>
                  <a:lnTo>
                    <a:pt x="1011212" y="181686"/>
                  </a:lnTo>
                  <a:lnTo>
                    <a:pt x="998537" y="205460"/>
                  </a:lnTo>
                  <a:lnTo>
                    <a:pt x="1001801" y="216992"/>
                  </a:lnTo>
                  <a:lnTo>
                    <a:pt x="1011542" y="229336"/>
                  </a:lnTo>
                  <a:lnTo>
                    <a:pt x="1025918" y="243547"/>
                  </a:lnTo>
                  <a:lnTo>
                    <a:pt x="1068120" y="283921"/>
                  </a:lnTo>
                  <a:lnTo>
                    <a:pt x="1027798" y="371906"/>
                  </a:lnTo>
                  <a:lnTo>
                    <a:pt x="996264" y="340067"/>
                  </a:lnTo>
                  <a:lnTo>
                    <a:pt x="936764" y="279793"/>
                  </a:lnTo>
                  <a:lnTo>
                    <a:pt x="930986" y="273900"/>
                  </a:lnTo>
                  <a:lnTo>
                    <a:pt x="928382" y="271259"/>
                  </a:lnTo>
                  <a:lnTo>
                    <a:pt x="902970" y="245008"/>
                  </a:lnTo>
                  <a:lnTo>
                    <a:pt x="896353" y="238175"/>
                  </a:lnTo>
                  <a:lnTo>
                    <a:pt x="892530" y="234175"/>
                  </a:lnTo>
                  <a:lnTo>
                    <a:pt x="893902" y="224434"/>
                  </a:lnTo>
                  <a:lnTo>
                    <a:pt x="894168" y="217411"/>
                  </a:lnTo>
                  <a:lnTo>
                    <a:pt x="895299" y="204127"/>
                  </a:lnTo>
                  <a:lnTo>
                    <a:pt x="896899" y="190766"/>
                  </a:lnTo>
                  <a:lnTo>
                    <a:pt x="897750" y="177609"/>
                  </a:lnTo>
                  <a:lnTo>
                    <a:pt x="896581" y="164846"/>
                  </a:lnTo>
                  <a:lnTo>
                    <a:pt x="881329" y="129273"/>
                  </a:lnTo>
                  <a:lnTo>
                    <a:pt x="875182" y="123571"/>
                  </a:lnTo>
                  <a:lnTo>
                    <a:pt x="866902" y="115912"/>
                  </a:lnTo>
                  <a:lnTo>
                    <a:pt x="866902" y="185064"/>
                  </a:lnTo>
                  <a:lnTo>
                    <a:pt x="862050" y="208051"/>
                  </a:lnTo>
                  <a:lnTo>
                    <a:pt x="849020" y="227063"/>
                  </a:lnTo>
                  <a:lnTo>
                    <a:pt x="829868" y="240068"/>
                  </a:lnTo>
                  <a:lnTo>
                    <a:pt x="806640" y="245008"/>
                  </a:lnTo>
                  <a:lnTo>
                    <a:pt x="782574" y="240461"/>
                  </a:lnTo>
                  <a:lnTo>
                    <a:pt x="763016" y="227584"/>
                  </a:lnTo>
                  <a:lnTo>
                    <a:pt x="749884" y="208292"/>
                  </a:lnTo>
                  <a:lnTo>
                    <a:pt x="745248" y="185064"/>
                  </a:lnTo>
                  <a:lnTo>
                    <a:pt x="745210" y="184150"/>
                  </a:lnTo>
                  <a:lnTo>
                    <a:pt x="750036" y="161467"/>
                  </a:lnTo>
                  <a:lnTo>
                    <a:pt x="763054" y="142227"/>
                  </a:lnTo>
                  <a:lnTo>
                    <a:pt x="782129" y="128866"/>
                  </a:lnTo>
                  <a:lnTo>
                    <a:pt x="805129" y="123571"/>
                  </a:lnTo>
                  <a:lnTo>
                    <a:pt x="828344" y="128295"/>
                  </a:lnTo>
                  <a:lnTo>
                    <a:pt x="848093" y="141820"/>
                  </a:lnTo>
                  <a:lnTo>
                    <a:pt x="861809" y="161607"/>
                  </a:lnTo>
                  <a:lnTo>
                    <a:pt x="866902" y="185064"/>
                  </a:lnTo>
                  <a:lnTo>
                    <a:pt x="866902" y="115912"/>
                  </a:lnTo>
                  <a:lnTo>
                    <a:pt x="854671" y="104571"/>
                  </a:lnTo>
                  <a:lnTo>
                    <a:pt x="820013" y="92456"/>
                  </a:lnTo>
                  <a:lnTo>
                    <a:pt x="780745" y="94627"/>
                  </a:lnTo>
                  <a:lnTo>
                    <a:pt x="749427" y="109943"/>
                  </a:lnTo>
                  <a:lnTo>
                    <a:pt x="726109" y="136182"/>
                  </a:lnTo>
                  <a:lnTo>
                    <a:pt x="713384" y="169075"/>
                  </a:lnTo>
                  <a:lnTo>
                    <a:pt x="713854" y="204355"/>
                  </a:lnTo>
                  <a:lnTo>
                    <a:pt x="729132" y="239026"/>
                  </a:lnTo>
                  <a:lnTo>
                    <a:pt x="755345" y="263944"/>
                  </a:lnTo>
                  <a:lnTo>
                    <a:pt x="789343" y="276796"/>
                  </a:lnTo>
                  <a:lnTo>
                    <a:pt x="827963" y="275221"/>
                  </a:lnTo>
                  <a:lnTo>
                    <a:pt x="838936" y="273900"/>
                  </a:lnTo>
                  <a:lnTo>
                    <a:pt x="847813" y="275590"/>
                  </a:lnTo>
                  <a:lnTo>
                    <a:pt x="855522" y="279908"/>
                  </a:lnTo>
                  <a:lnTo>
                    <a:pt x="862952" y="286499"/>
                  </a:lnTo>
                  <a:lnTo>
                    <a:pt x="916419" y="340194"/>
                  </a:lnTo>
                  <a:lnTo>
                    <a:pt x="970546" y="394385"/>
                  </a:lnTo>
                  <a:lnTo>
                    <a:pt x="1101013" y="524789"/>
                  </a:lnTo>
                  <a:lnTo>
                    <a:pt x="1106182" y="529297"/>
                  </a:lnTo>
                  <a:lnTo>
                    <a:pt x="1114653" y="537146"/>
                  </a:lnTo>
                  <a:lnTo>
                    <a:pt x="1114056" y="510743"/>
                  </a:lnTo>
                  <a:lnTo>
                    <a:pt x="1113129" y="485495"/>
                  </a:lnTo>
                  <a:lnTo>
                    <a:pt x="1113155" y="461238"/>
                  </a:lnTo>
                  <a:lnTo>
                    <a:pt x="1127683" y="389877"/>
                  </a:lnTo>
                  <a:lnTo>
                    <a:pt x="1147699" y="345681"/>
                  </a:lnTo>
                  <a:lnTo>
                    <a:pt x="1174572" y="305981"/>
                  </a:lnTo>
                  <a:lnTo>
                    <a:pt x="1207439" y="271589"/>
                  </a:lnTo>
                  <a:lnTo>
                    <a:pt x="1245438" y="243332"/>
                  </a:lnTo>
                  <a:lnTo>
                    <a:pt x="1287703" y="222021"/>
                  </a:lnTo>
                  <a:lnTo>
                    <a:pt x="1333360" y="208470"/>
                  </a:lnTo>
                  <a:lnTo>
                    <a:pt x="1383398" y="202704"/>
                  </a:lnTo>
                  <a:lnTo>
                    <a:pt x="1432077" y="205333"/>
                  </a:lnTo>
                  <a:lnTo>
                    <a:pt x="1478699" y="216052"/>
                  </a:lnTo>
                  <a:lnTo>
                    <a:pt x="1522501" y="234530"/>
                  </a:lnTo>
                  <a:lnTo>
                    <a:pt x="1562785" y="260477"/>
                  </a:lnTo>
                  <a:lnTo>
                    <a:pt x="1598828" y="293585"/>
                  </a:lnTo>
                  <a:lnTo>
                    <a:pt x="1629892" y="333527"/>
                  </a:lnTo>
                  <a:lnTo>
                    <a:pt x="1634337" y="340194"/>
                  </a:lnTo>
                  <a:lnTo>
                    <a:pt x="1638998" y="346722"/>
                  </a:lnTo>
                  <a:lnTo>
                    <a:pt x="1684642" y="394385"/>
                  </a:lnTo>
                  <a:lnTo>
                    <a:pt x="1727949" y="437832"/>
                  </a:lnTo>
                  <a:lnTo>
                    <a:pt x="1851304" y="560730"/>
                  </a:lnTo>
                  <a:lnTo>
                    <a:pt x="1858759" y="563143"/>
                  </a:lnTo>
                  <a:lnTo>
                    <a:pt x="1865058" y="566724"/>
                  </a:lnTo>
                  <a:lnTo>
                    <a:pt x="1868271" y="559193"/>
                  </a:lnTo>
                  <a:lnTo>
                    <a:pt x="1874113" y="551713"/>
                  </a:lnTo>
                  <a:lnTo>
                    <a:pt x="1874266" y="544118"/>
                  </a:lnTo>
                  <a:lnTo>
                    <a:pt x="1874672" y="516547"/>
                  </a:lnTo>
                  <a:lnTo>
                    <a:pt x="1874723" y="510743"/>
                  </a:lnTo>
                  <a:lnTo>
                    <a:pt x="1874723" y="452539"/>
                  </a:lnTo>
                  <a:close/>
                </a:path>
                <a:path w="2660650" h="1470025">
                  <a:moveTo>
                    <a:pt x="1915223" y="1398409"/>
                  </a:moveTo>
                  <a:lnTo>
                    <a:pt x="1907984" y="1398003"/>
                  </a:lnTo>
                  <a:lnTo>
                    <a:pt x="1902358" y="1397419"/>
                  </a:lnTo>
                  <a:lnTo>
                    <a:pt x="1744027" y="1397228"/>
                  </a:lnTo>
                  <a:lnTo>
                    <a:pt x="1693138" y="1397825"/>
                  </a:lnTo>
                  <a:lnTo>
                    <a:pt x="1673136" y="1362290"/>
                  </a:lnTo>
                  <a:lnTo>
                    <a:pt x="1674901" y="1354239"/>
                  </a:lnTo>
                  <a:lnTo>
                    <a:pt x="1680527" y="1349006"/>
                  </a:lnTo>
                  <a:lnTo>
                    <a:pt x="1692224" y="1347774"/>
                  </a:lnTo>
                  <a:lnTo>
                    <a:pt x="1708772" y="1348549"/>
                  </a:lnTo>
                  <a:lnTo>
                    <a:pt x="1725371" y="1348587"/>
                  </a:lnTo>
                  <a:lnTo>
                    <a:pt x="1758632" y="1348130"/>
                  </a:lnTo>
                  <a:lnTo>
                    <a:pt x="1898002" y="1348130"/>
                  </a:lnTo>
                  <a:lnTo>
                    <a:pt x="1898002" y="1285925"/>
                  </a:lnTo>
                  <a:lnTo>
                    <a:pt x="1737931" y="1285748"/>
                  </a:lnTo>
                  <a:lnTo>
                    <a:pt x="1692948" y="1286344"/>
                  </a:lnTo>
                  <a:lnTo>
                    <a:pt x="1680629" y="1284401"/>
                  </a:lnTo>
                  <a:lnTo>
                    <a:pt x="1674926" y="1278636"/>
                  </a:lnTo>
                  <a:lnTo>
                    <a:pt x="1673250" y="1270190"/>
                  </a:lnTo>
                  <a:lnTo>
                    <a:pt x="1673034" y="1260221"/>
                  </a:lnTo>
                  <a:lnTo>
                    <a:pt x="1673275" y="1250353"/>
                  </a:lnTo>
                  <a:lnTo>
                    <a:pt x="1675739" y="1242834"/>
                  </a:lnTo>
                  <a:lnTo>
                    <a:pt x="1681899" y="1238110"/>
                  </a:lnTo>
                  <a:lnTo>
                    <a:pt x="1693252" y="1236599"/>
                  </a:lnTo>
                  <a:lnTo>
                    <a:pt x="1741995" y="1237132"/>
                  </a:lnTo>
                  <a:lnTo>
                    <a:pt x="1911896" y="1237005"/>
                  </a:lnTo>
                  <a:lnTo>
                    <a:pt x="1911896" y="1167218"/>
                  </a:lnTo>
                  <a:lnTo>
                    <a:pt x="1585506" y="1167218"/>
                  </a:lnTo>
                  <a:lnTo>
                    <a:pt x="1585506" y="1467256"/>
                  </a:lnTo>
                  <a:lnTo>
                    <a:pt x="1915223" y="1467256"/>
                  </a:lnTo>
                  <a:lnTo>
                    <a:pt x="1915223" y="1398409"/>
                  </a:lnTo>
                  <a:close/>
                </a:path>
                <a:path w="2660650" h="1470025">
                  <a:moveTo>
                    <a:pt x="2082126" y="765022"/>
                  </a:moveTo>
                  <a:lnTo>
                    <a:pt x="2082038" y="761187"/>
                  </a:lnTo>
                  <a:lnTo>
                    <a:pt x="2072665" y="732447"/>
                  </a:lnTo>
                  <a:lnTo>
                    <a:pt x="2059241" y="714781"/>
                  </a:lnTo>
                  <a:lnTo>
                    <a:pt x="2053437" y="707123"/>
                  </a:lnTo>
                  <a:lnTo>
                    <a:pt x="2050084" y="704900"/>
                  </a:lnTo>
                  <a:lnTo>
                    <a:pt x="2050084" y="775411"/>
                  </a:lnTo>
                  <a:lnTo>
                    <a:pt x="2045500" y="798550"/>
                  </a:lnTo>
                  <a:lnTo>
                    <a:pt x="2032723" y="817740"/>
                  </a:lnTo>
                  <a:lnTo>
                    <a:pt x="2013775" y="830935"/>
                  </a:lnTo>
                  <a:lnTo>
                    <a:pt x="1990661" y="836066"/>
                  </a:lnTo>
                  <a:lnTo>
                    <a:pt x="1966633" y="831634"/>
                  </a:lnTo>
                  <a:lnTo>
                    <a:pt x="1946833" y="818769"/>
                  </a:lnTo>
                  <a:lnTo>
                    <a:pt x="1933384" y="799528"/>
                  </a:lnTo>
                  <a:lnTo>
                    <a:pt x="1928520" y="776554"/>
                  </a:lnTo>
                  <a:lnTo>
                    <a:pt x="1928507" y="775411"/>
                  </a:lnTo>
                  <a:lnTo>
                    <a:pt x="1933168" y="752957"/>
                  </a:lnTo>
                  <a:lnTo>
                    <a:pt x="1946122" y="733628"/>
                  </a:lnTo>
                  <a:lnTo>
                    <a:pt x="1965121" y="720178"/>
                  </a:lnTo>
                  <a:lnTo>
                    <a:pt x="1988045" y="714781"/>
                  </a:lnTo>
                  <a:lnTo>
                    <a:pt x="2011629" y="719201"/>
                  </a:lnTo>
                  <a:lnTo>
                    <a:pt x="2031352" y="732269"/>
                  </a:lnTo>
                  <a:lnTo>
                    <a:pt x="2044928" y="751751"/>
                  </a:lnTo>
                  <a:lnTo>
                    <a:pt x="2050084" y="775411"/>
                  </a:lnTo>
                  <a:lnTo>
                    <a:pt x="2050084" y="704900"/>
                  </a:lnTo>
                  <a:lnTo>
                    <a:pt x="2028012" y="690232"/>
                  </a:lnTo>
                  <a:lnTo>
                    <a:pt x="2015655" y="687133"/>
                  </a:lnTo>
                  <a:lnTo>
                    <a:pt x="1998230" y="682764"/>
                  </a:lnTo>
                  <a:lnTo>
                    <a:pt x="1965934" y="685736"/>
                  </a:lnTo>
                  <a:lnTo>
                    <a:pt x="1956612" y="687133"/>
                  </a:lnTo>
                  <a:lnTo>
                    <a:pt x="1948713" y="686041"/>
                  </a:lnTo>
                  <a:lnTo>
                    <a:pt x="1941563" y="682472"/>
                  </a:lnTo>
                  <a:lnTo>
                    <a:pt x="1934540" y="676452"/>
                  </a:lnTo>
                  <a:lnTo>
                    <a:pt x="1924456" y="666305"/>
                  </a:lnTo>
                  <a:lnTo>
                    <a:pt x="1843011" y="584517"/>
                  </a:lnTo>
                  <a:lnTo>
                    <a:pt x="1678216" y="419265"/>
                  </a:lnTo>
                  <a:lnTo>
                    <a:pt x="1676234" y="410806"/>
                  </a:lnTo>
                  <a:lnTo>
                    <a:pt x="1672729" y="403834"/>
                  </a:lnTo>
                  <a:lnTo>
                    <a:pt x="1671320" y="437857"/>
                  </a:lnTo>
                  <a:lnTo>
                    <a:pt x="1671231" y="472503"/>
                  </a:lnTo>
                  <a:lnTo>
                    <a:pt x="1670837" y="500329"/>
                  </a:lnTo>
                  <a:lnTo>
                    <a:pt x="1656080" y="579640"/>
                  </a:lnTo>
                  <a:lnTo>
                    <a:pt x="1634985" y="625449"/>
                  </a:lnTo>
                  <a:lnTo>
                    <a:pt x="1606003" y="666305"/>
                  </a:lnTo>
                  <a:lnTo>
                    <a:pt x="1570164" y="701319"/>
                  </a:lnTo>
                  <a:lnTo>
                    <a:pt x="1528508" y="729576"/>
                  </a:lnTo>
                  <a:lnTo>
                    <a:pt x="1482039" y="750201"/>
                  </a:lnTo>
                  <a:lnTo>
                    <a:pt x="1431785" y="762292"/>
                  </a:lnTo>
                  <a:lnTo>
                    <a:pt x="1386649" y="765022"/>
                  </a:lnTo>
                  <a:lnTo>
                    <a:pt x="1342263" y="760374"/>
                  </a:lnTo>
                  <a:lnTo>
                    <a:pt x="1299464" y="748804"/>
                  </a:lnTo>
                  <a:lnTo>
                    <a:pt x="1259065" y="730758"/>
                  </a:lnTo>
                  <a:lnTo>
                    <a:pt x="1221892" y="706704"/>
                  </a:lnTo>
                  <a:lnTo>
                    <a:pt x="1188770" y="677100"/>
                  </a:lnTo>
                  <a:lnTo>
                    <a:pt x="1160526" y="642391"/>
                  </a:lnTo>
                  <a:lnTo>
                    <a:pt x="1137983" y="603034"/>
                  </a:lnTo>
                  <a:lnTo>
                    <a:pt x="1133576" y="594652"/>
                  </a:lnTo>
                  <a:lnTo>
                    <a:pt x="1128433" y="586562"/>
                  </a:lnTo>
                  <a:lnTo>
                    <a:pt x="1122629" y="578916"/>
                  </a:lnTo>
                  <a:lnTo>
                    <a:pt x="1116685" y="572325"/>
                  </a:lnTo>
                  <a:lnTo>
                    <a:pt x="1116291" y="571881"/>
                  </a:lnTo>
                  <a:lnTo>
                    <a:pt x="1050531" y="505510"/>
                  </a:lnTo>
                  <a:lnTo>
                    <a:pt x="984326" y="439597"/>
                  </a:lnTo>
                  <a:lnTo>
                    <a:pt x="951039" y="406831"/>
                  </a:lnTo>
                  <a:lnTo>
                    <a:pt x="931367" y="396455"/>
                  </a:lnTo>
                  <a:lnTo>
                    <a:pt x="926655" y="396925"/>
                  </a:lnTo>
                  <a:lnTo>
                    <a:pt x="909713" y="453529"/>
                  </a:lnTo>
                  <a:lnTo>
                    <a:pt x="909612" y="496544"/>
                  </a:lnTo>
                  <a:lnTo>
                    <a:pt x="909701" y="513537"/>
                  </a:lnTo>
                  <a:lnTo>
                    <a:pt x="909815" y="543534"/>
                  </a:lnTo>
                  <a:lnTo>
                    <a:pt x="938669" y="572528"/>
                  </a:lnTo>
                  <a:lnTo>
                    <a:pt x="972959" y="572719"/>
                  </a:lnTo>
                  <a:lnTo>
                    <a:pt x="990104" y="572693"/>
                  </a:lnTo>
                  <a:lnTo>
                    <a:pt x="1007237" y="572325"/>
                  </a:lnTo>
                  <a:lnTo>
                    <a:pt x="1015047" y="572909"/>
                  </a:lnTo>
                  <a:lnTo>
                    <a:pt x="1020940" y="575475"/>
                  </a:lnTo>
                  <a:lnTo>
                    <a:pt x="1025359" y="580237"/>
                  </a:lnTo>
                  <a:lnTo>
                    <a:pt x="1028801" y="587451"/>
                  </a:lnTo>
                  <a:lnTo>
                    <a:pt x="1036231" y="607466"/>
                  </a:lnTo>
                  <a:lnTo>
                    <a:pt x="1044054" y="627329"/>
                  </a:lnTo>
                  <a:lnTo>
                    <a:pt x="1052360" y="646988"/>
                  </a:lnTo>
                  <a:lnTo>
                    <a:pt x="1061288" y="666356"/>
                  </a:lnTo>
                  <a:lnTo>
                    <a:pt x="1064120" y="674027"/>
                  </a:lnTo>
                  <a:lnTo>
                    <a:pt x="1064425" y="680453"/>
                  </a:lnTo>
                  <a:lnTo>
                    <a:pt x="1062088" y="686282"/>
                  </a:lnTo>
                  <a:lnTo>
                    <a:pt x="1057059" y="692111"/>
                  </a:lnTo>
                  <a:lnTo>
                    <a:pt x="1044676" y="703973"/>
                  </a:lnTo>
                  <a:lnTo>
                    <a:pt x="1032471" y="716013"/>
                  </a:lnTo>
                  <a:lnTo>
                    <a:pt x="1001255" y="750773"/>
                  </a:lnTo>
                  <a:lnTo>
                    <a:pt x="998664" y="761707"/>
                  </a:lnTo>
                  <a:lnTo>
                    <a:pt x="1000798" y="771677"/>
                  </a:lnTo>
                  <a:lnTo>
                    <a:pt x="1057630" y="831748"/>
                  </a:lnTo>
                  <a:lnTo>
                    <a:pt x="1093139" y="866889"/>
                  </a:lnTo>
                  <a:lnTo>
                    <a:pt x="1114374" y="877620"/>
                  </a:lnTo>
                  <a:lnTo>
                    <a:pt x="1124851" y="874712"/>
                  </a:lnTo>
                  <a:lnTo>
                    <a:pt x="1159598" y="843140"/>
                  </a:lnTo>
                  <a:lnTo>
                    <a:pt x="1182700" y="819289"/>
                  </a:lnTo>
                  <a:lnTo>
                    <a:pt x="1188847" y="813854"/>
                  </a:lnTo>
                  <a:lnTo>
                    <a:pt x="1194993" y="811250"/>
                  </a:lnTo>
                  <a:lnTo>
                    <a:pt x="1201826" y="811491"/>
                  </a:lnTo>
                  <a:lnTo>
                    <a:pt x="1210030" y="814590"/>
                  </a:lnTo>
                  <a:lnTo>
                    <a:pt x="1228788" y="823506"/>
                  </a:lnTo>
                  <a:lnTo>
                    <a:pt x="1247902" y="831748"/>
                  </a:lnTo>
                  <a:lnTo>
                    <a:pt x="1267256" y="839406"/>
                  </a:lnTo>
                  <a:lnTo>
                    <a:pt x="1286776" y="846582"/>
                  </a:lnTo>
                  <a:lnTo>
                    <a:pt x="1294549" y="850099"/>
                  </a:lnTo>
                  <a:lnTo>
                    <a:pt x="1299883" y="854608"/>
                  </a:lnTo>
                  <a:lnTo>
                    <a:pt x="1302905" y="860767"/>
                  </a:lnTo>
                  <a:lnTo>
                    <a:pt x="1303680" y="868680"/>
                  </a:lnTo>
                  <a:lnTo>
                    <a:pt x="1303642" y="874712"/>
                  </a:lnTo>
                  <a:lnTo>
                    <a:pt x="1303528" y="882751"/>
                  </a:lnTo>
                  <a:lnTo>
                    <a:pt x="1303413" y="935786"/>
                  </a:lnTo>
                  <a:lnTo>
                    <a:pt x="1303502" y="966533"/>
                  </a:lnTo>
                  <a:lnTo>
                    <a:pt x="1381213" y="966724"/>
                  </a:lnTo>
                  <a:lnTo>
                    <a:pt x="1456410" y="966216"/>
                  </a:lnTo>
                  <a:lnTo>
                    <a:pt x="1468094" y="963764"/>
                  </a:lnTo>
                  <a:lnTo>
                    <a:pt x="1476070" y="957389"/>
                  </a:lnTo>
                  <a:lnTo>
                    <a:pt x="1480654" y="947813"/>
                  </a:lnTo>
                  <a:lnTo>
                    <a:pt x="1482140" y="935786"/>
                  </a:lnTo>
                  <a:lnTo>
                    <a:pt x="1482039" y="916622"/>
                  </a:lnTo>
                  <a:lnTo>
                    <a:pt x="1482064" y="882751"/>
                  </a:lnTo>
                  <a:lnTo>
                    <a:pt x="1517904" y="838733"/>
                  </a:lnTo>
                  <a:lnTo>
                    <a:pt x="1589189" y="811250"/>
                  </a:lnTo>
                  <a:lnTo>
                    <a:pt x="1595272" y="808913"/>
                  </a:lnTo>
                  <a:lnTo>
                    <a:pt x="1620786" y="836752"/>
                  </a:lnTo>
                  <a:lnTo>
                    <a:pt x="1634642" y="851649"/>
                  </a:lnTo>
                  <a:lnTo>
                    <a:pt x="1649069" y="866571"/>
                  </a:lnTo>
                  <a:lnTo>
                    <a:pt x="1659902" y="874979"/>
                  </a:lnTo>
                  <a:lnTo>
                    <a:pt x="1670418" y="877785"/>
                  </a:lnTo>
                  <a:lnTo>
                    <a:pt x="1680933" y="875055"/>
                  </a:lnTo>
                  <a:lnTo>
                    <a:pt x="1713204" y="845794"/>
                  </a:lnTo>
                  <a:lnTo>
                    <a:pt x="1750034" y="808913"/>
                  </a:lnTo>
                  <a:lnTo>
                    <a:pt x="1784007" y="771956"/>
                  </a:lnTo>
                  <a:lnTo>
                    <a:pt x="1785924" y="765022"/>
                  </a:lnTo>
                  <a:lnTo>
                    <a:pt x="1786851" y="761707"/>
                  </a:lnTo>
                  <a:lnTo>
                    <a:pt x="1762645" y="727049"/>
                  </a:lnTo>
                  <a:lnTo>
                    <a:pt x="1750479" y="714959"/>
                  </a:lnTo>
                  <a:lnTo>
                    <a:pt x="1738388" y="702818"/>
                  </a:lnTo>
                  <a:lnTo>
                    <a:pt x="1726590" y="690397"/>
                  </a:lnTo>
                  <a:lnTo>
                    <a:pt x="1722691" y="686142"/>
                  </a:lnTo>
                  <a:lnTo>
                    <a:pt x="1719135" y="677189"/>
                  </a:lnTo>
                  <a:lnTo>
                    <a:pt x="1721002" y="672719"/>
                  </a:lnTo>
                  <a:lnTo>
                    <a:pt x="1730438" y="650697"/>
                  </a:lnTo>
                  <a:lnTo>
                    <a:pt x="1740293" y="628764"/>
                  </a:lnTo>
                  <a:lnTo>
                    <a:pt x="1760651" y="584517"/>
                  </a:lnTo>
                  <a:lnTo>
                    <a:pt x="1762963" y="586079"/>
                  </a:lnTo>
                  <a:lnTo>
                    <a:pt x="1766189" y="587629"/>
                  </a:lnTo>
                  <a:lnTo>
                    <a:pt x="1833105" y="654265"/>
                  </a:lnTo>
                  <a:lnTo>
                    <a:pt x="1865160" y="686587"/>
                  </a:lnTo>
                  <a:lnTo>
                    <a:pt x="1896897" y="719226"/>
                  </a:lnTo>
                  <a:lnTo>
                    <a:pt x="1901342" y="738378"/>
                  </a:lnTo>
                  <a:lnTo>
                    <a:pt x="1900199" y="744969"/>
                  </a:lnTo>
                  <a:lnTo>
                    <a:pt x="1895894" y="776554"/>
                  </a:lnTo>
                  <a:lnTo>
                    <a:pt x="1915388" y="833335"/>
                  </a:lnTo>
                  <a:lnTo>
                    <a:pt x="1966163" y="866241"/>
                  </a:lnTo>
                  <a:lnTo>
                    <a:pt x="1996490" y="868680"/>
                  </a:lnTo>
                  <a:lnTo>
                    <a:pt x="2025954" y="861783"/>
                  </a:lnTo>
                  <a:lnTo>
                    <a:pt x="2051443" y="845794"/>
                  </a:lnTo>
                  <a:lnTo>
                    <a:pt x="2059139" y="836066"/>
                  </a:lnTo>
                  <a:lnTo>
                    <a:pt x="2071116" y="820940"/>
                  </a:lnTo>
                  <a:lnTo>
                    <a:pt x="2081530" y="792060"/>
                  </a:lnTo>
                  <a:lnTo>
                    <a:pt x="2082126" y="765022"/>
                  </a:lnTo>
                  <a:close/>
                </a:path>
                <a:path w="2660650" h="1470025">
                  <a:moveTo>
                    <a:pt x="2293899" y="1349044"/>
                  </a:moveTo>
                  <a:lnTo>
                    <a:pt x="2293188" y="1343647"/>
                  </a:lnTo>
                  <a:lnTo>
                    <a:pt x="2290343" y="1322006"/>
                  </a:lnTo>
                  <a:lnTo>
                    <a:pt x="2279573" y="1301877"/>
                  </a:lnTo>
                  <a:lnTo>
                    <a:pt x="2261158" y="1288694"/>
                  </a:lnTo>
                  <a:lnTo>
                    <a:pt x="2258136" y="1287970"/>
                  </a:lnTo>
                  <a:lnTo>
                    <a:pt x="2234615" y="1282357"/>
                  </a:lnTo>
                  <a:lnTo>
                    <a:pt x="2232126" y="1282166"/>
                  </a:lnTo>
                  <a:lnTo>
                    <a:pt x="2232126" y="1369301"/>
                  </a:lnTo>
                  <a:lnTo>
                    <a:pt x="2231377" y="1382877"/>
                  </a:lnTo>
                  <a:lnTo>
                    <a:pt x="2175268" y="1404073"/>
                  </a:lnTo>
                  <a:lnTo>
                    <a:pt x="2144979" y="1404150"/>
                  </a:lnTo>
                  <a:lnTo>
                    <a:pt x="2114677" y="1403731"/>
                  </a:lnTo>
                  <a:lnTo>
                    <a:pt x="2073236" y="1400416"/>
                  </a:lnTo>
                  <a:lnTo>
                    <a:pt x="2060143" y="1373657"/>
                  </a:lnTo>
                  <a:lnTo>
                    <a:pt x="2062327" y="1361859"/>
                  </a:lnTo>
                  <a:lnTo>
                    <a:pt x="2103056" y="1343812"/>
                  </a:lnTo>
                  <a:lnTo>
                    <a:pt x="2120950" y="1343799"/>
                  </a:lnTo>
                  <a:lnTo>
                    <a:pt x="2147887" y="1344117"/>
                  </a:lnTo>
                  <a:lnTo>
                    <a:pt x="2147887" y="1343774"/>
                  </a:lnTo>
                  <a:lnTo>
                    <a:pt x="2190813" y="1343736"/>
                  </a:lnTo>
                  <a:lnTo>
                    <a:pt x="2228570" y="1356715"/>
                  </a:lnTo>
                  <a:lnTo>
                    <a:pt x="2232126" y="1369301"/>
                  </a:lnTo>
                  <a:lnTo>
                    <a:pt x="2232126" y="1282166"/>
                  </a:lnTo>
                  <a:lnTo>
                    <a:pt x="2205888" y="1280083"/>
                  </a:lnTo>
                  <a:lnTo>
                    <a:pt x="2177072" y="1278661"/>
                  </a:lnTo>
                  <a:lnTo>
                    <a:pt x="2148217" y="1278077"/>
                  </a:lnTo>
                  <a:lnTo>
                    <a:pt x="2119414" y="1278280"/>
                  </a:lnTo>
                  <a:lnTo>
                    <a:pt x="2099221" y="1279550"/>
                  </a:lnTo>
                  <a:lnTo>
                    <a:pt x="2079028" y="1282039"/>
                  </a:lnTo>
                  <a:lnTo>
                    <a:pt x="2038337" y="1287970"/>
                  </a:lnTo>
                  <a:lnTo>
                    <a:pt x="2035708" y="1258100"/>
                  </a:lnTo>
                  <a:lnTo>
                    <a:pt x="2042947" y="1238796"/>
                  </a:lnTo>
                  <a:lnTo>
                    <a:pt x="2061908" y="1228432"/>
                  </a:lnTo>
                  <a:lnTo>
                    <a:pt x="2094458" y="1225321"/>
                  </a:lnTo>
                  <a:lnTo>
                    <a:pt x="2148598" y="1225296"/>
                  </a:lnTo>
                  <a:lnTo>
                    <a:pt x="2165146" y="1225562"/>
                  </a:lnTo>
                  <a:lnTo>
                    <a:pt x="2207590" y="1244815"/>
                  </a:lnTo>
                  <a:lnTo>
                    <a:pt x="2209622" y="1248448"/>
                  </a:lnTo>
                  <a:lnTo>
                    <a:pt x="2217077" y="1250454"/>
                  </a:lnTo>
                  <a:lnTo>
                    <a:pt x="2222169" y="1250708"/>
                  </a:lnTo>
                  <a:lnTo>
                    <a:pt x="2233930" y="1251000"/>
                  </a:lnTo>
                  <a:lnTo>
                    <a:pt x="2259126" y="1250937"/>
                  </a:lnTo>
                  <a:lnTo>
                    <a:pt x="2269274" y="1251140"/>
                  </a:lnTo>
                  <a:lnTo>
                    <a:pt x="2287168" y="1231595"/>
                  </a:lnTo>
                  <a:lnTo>
                    <a:pt x="2286063" y="1225207"/>
                  </a:lnTo>
                  <a:lnTo>
                    <a:pt x="2282812" y="1206398"/>
                  </a:lnTo>
                  <a:lnTo>
                    <a:pt x="2252484" y="1172908"/>
                  </a:lnTo>
                  <a:lnTo>
                    <a:pt x="2176792" y="1165402"/>
                  </a:lnTo>
                  <a:lnTo>
                    <a:pt x="2127123" y="1164742"/>
                  </a:lnTo>
                  <a:lnTo>
                    <a:pt x="2077478" y="1165466"/>
                  </a:lnTo>
                  <a:lnTo>
                    <a:pt x="2027974" y="1167841"/>
                  </a:lnTo>
                  <a:lnTo>
                    <a:pt x="1972233" y="1187513"/>
                  </a:lnTo>
                  <a:lnTo>
                    <a:pt x="1952091" y="1241437"/>
                  </a:lnTo>
                  <a:lnTo>
                    <a:pt x="1950148" y="1279550"/>
                  </a:lnTo>
                  <a:lnTo>
                    <a:pt x="1949856" y="1322006"/>
                  </a:lnTo>
                  <a:lnTo>
                    <a:pt x="1951024" y="1359979"/>
                  </a:lnTo>
                  <a:lnTo>
                    <a:pt x="1953526" y="1399413"/>
                  </a:lnTo>
                  <a:lnTo>
                    <a:pt x="1972602" y="1447469"/>
                  </a:lnTo>
                  <a:lnTo>
                    <a:pt x="2018969" y="1466532"/>
                  </a:lnTo>
                  <a:lnTo>
                    <a:pt x="2074392" y="1468526"/>
                  </a:lnTo>
                  <a:lnTo>
                    <a:pt x="2129904" y="1469085"/>
                  </a:lnTo>
                  <a:lnTo>
                    <a:pt x="2185428" y="1468475"/>
                  </a:lnTo>
                  <a:lnTo>
                    <a:pt x="2240902" y="1466900"/>
                  </a:lnTo>
                  <a:lnTo>
                    <a:pt x="2286368" y="1437652"/>
                  </a:lnTo>
                  <a:lnTo>
                    <a:pt x="2292718" y="1404150"/>
                  </a:lnTo>
                  <a:lnTo>
                    <a:pt x="2292997" y="1400505"/>
                  </a:lnTo>
                  <a:lnTo>
                    <a:pt x="2293696" y="1382877"/>
                  </a:lnTo>
                  <a:lnTo>
                    <a:pt x="2293823" y="1373657"/>
                  </a:lnTo>
                  <a:lnTo>
                    <a:pt x="2293899" y="1349044"/>
                  </a:lnTo>
                  <a:close/>
                </a:path>
                <a:path w="2660650" h="1470025">
                  <a:moveTo>
                    <a:pt x="2660332" y="1325664"/>
                  </a:moveTo>
                  <a:lnTo>
                    <a:pt x="2660218" y="1293266"/>
                  </a:lnTo>
                  <a:lnTo>
                    <a:pt x="2660091" y="1279664"/>
                  </a:lnTo>
                  <a:lnTo>
                    <a:pt x="2659075" y="1242720"/>
                  </a:lnTo>
                  <a:lnTo>
                    <a:pt x="2657132" y="1231658"/>
                  </a:lnTo>
                  <a:lnTo>
                    <a:pt x="2653550" y="1211160"/>
                  </a:lnTo>
                  <a:lnTo>
                    <a:pt x="2639657" y="1187704"/>
                  </a:lnTo>
                  <a:lnTo>
                    <a:pt x="2617393" y="1172603"/>
                  </a:lnTo>
                  <a:lnTo>
                    <a:pt x="2586710" y="1166126"/>
                  </a:lnTo>
                  <a:lnTo>
                    <a:pt x="2572448" y="1165377"/>
                  </a:lnTo>
                  <a:lnTo>
                    <a:pt x="2572448" y="1325664"/>
                  </a:lnTo>
                  <a:lnTo>
                    <a:pt x="2572245" y="1340929"/>
                  </a:lnTo>
                  <a:lnTo>
                    <a:pt x="2568003" y="1379639"/>
                  </a:lnTo>
                  <a:lnTo>
                    <a:pt x="2533662" y="1401572"/>
                  </a:lnTo>
                  <a:lnTo>
                    <a:pt x="2488920" y="1402613"/>
                  </a:lnTo>
                  <a:lnTo>
                    <a:pt x="2466543" y="1402334"/>
                  </a:lnTo>
                  <a:lnTo>
                    <a:pt x="2418372" y="1391081"/>
                  </a:lnTo>
                  <a:lnTo>
                    <a:pt x="2404465" y="1349146"/>
                  </a:lnTo>
                  <a:lnTo>
                    <a:pt x="2403576" y="1333525"/>
                  </a:lnTo>
                  <a:lnTo>
                    <a:pt x="2403919" y="1325664"/>
                  </a:lnTo>
                  <a:lnTo>
                    <a:pt x="2403919" y="1317815"/>
                  </a:lnTo>
                  <a:lnTo>
                    <a:pt x="2402890" y="1317739"/>
                  </a:lnTo>
                  <a:lnTo>
                    <a:pt x="2403779" y="1305509"/>
                  </a:lnTo>
                  <a:lnTo>
                    <a:pt x="2404668" y="1292974"/>
                  </a:lnTo>
                  <a:lnTo>
                    <a:pt x="2410358" y="1254442"/>
                  </a:lnTo>
                  <a:lnTo>
                    <a:pt x="2442349" y="1232814"/>
                  </a:lnTo>
                  <a:lnTo>
                    <a:pt x="2489187" y="1231658"/>
                  </a:lnTo>
                  <a:lnTo>
                    <a:pt x="2512631" y="1231950"/>
                  </a:lnTo>
                  <a:lnTo>
                    <a:pt x="2561336" y="1243533"/>
                  </a:lnTo>
                  <a:lnTo>
                    <a:pt x="2572296" y="1292974"/>
                  </a:lnTo>
                  <a:lnTo>
                    <a:pt x="2572448" y="1325664"/>
                  </a:lnTo>
                  <a:lnTo>
                    <a:pt x="2572448" y="1165377"/>
                  </a:lnTo>
                  <a:lnTo>
                    <a:pt x="2542362" y="1163777"/>
                  </a:lnTo>
                  <a:lnTo>
                    <a:pt x="2497937" y="1162265"/>
                  </a:lnTo>
                  <a:lnTo>
                    <a:pt x="2453538" y="1161973"/>
                  </a:lnTo>
                  <a:lnTo>
                    <a:pt x="2409215" y="1163243"/>
                  </a:lnTo>
                  <a:lnTo>
                    <a:pt x="2366022" y="1170076"/>
                  </a:lnTo>
                  <a:lnTo>
                    <a:pt x="2323185" y="1216304"/>
                  </a:lnTo>
                  <a:lnTo>
                    <a:pt x="2317699" y="1260309"/>
                  </a:lnTo>
                  <a:lnTo>
                    <a:pt x="2317534" y="1268818"/>
                  </a:lnTo>
                  <a:lnTo>
                    <a:pt x="2317534" y="1302092"/>
                  </a:lnTo>
                  <a:lnTo>
                    <a:pt x="2317610" y="1316012"/>
                  </a:lnTo>
                  <a:lnTo>
                    <a:pt x="2317775" y="1316012"/>
                  </a:lnTo>
                  <a:lnTo>
                    <a:pt x="2317877" y="1386001"/>
                  </a:lnTo>
                  <a:lnTo>
                    <a:pt x="2325954" y="1426184"/>
                  </a:lnTo>
                  <a:lnTo>
                    <a:pt x="2362123" y="1462366"/>
                  </a:lnTo>
                  <a:lnTo>
                    <a:pt x="2438806" y="1469110"/>
                  </a:lnTo>
                  <a:lnTo>
                    <a:pt x="2486901" y="1469618"/>
                  </a:lnTo>
                  <a:lnTo>
                    <a:pt x="2534996" y="1469351"/>
                  </a:lnTo>
                  <a:lnTo>
                    <a:pt x="2583053" y="1468170"/>
                  </a:lnTo>
                  <a:lnTo>
                    <a:pt x="2638755" y="1446911"/>
                  </a:lnTo>
                  <a:lnTo>
                    <a:pt x="2657017" y="1402613"/>
                  </a:lnTo>
                  <a:lnTo>
                    <a:pt x="2659164" y="1390523"/>
                  </a:lnTo>
                  <a:lnTo>
                    <a:pt x="2660002" y="1356944"/>
                  </a:lnTo>
                  <a:lnTo>
                    <a:pt x="2660129" y="1349146"/>
                  </a:lnTo>
                  <a:lnTo>
                    <a:pt x="2660332" y="13256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899152" y="3381288"/>
              <a:ext cx="422709" cy="12310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801234" y="4496507"/>
            <a:ext cx="780415" cy="3117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50" spc="-30" dirty="0">
                <a:solidFill>
                  <a:srgbClr val="FFFFFF"/>
                </a:solidFill>
                <a:latin typeface="WenQuanYi Micro Hei"/>
                <a:cs typeface="WenQuanYi Micro Hei"/>
              </a:rPr>
              <a:t>GR</a:t>
            </a:r>
            <a:r>
              <a:rPr sz="1850" spc="-55" dirty="0">
                <a:solidFill>
                  <a:srgbClr val="FFFFFF"/>
                </a:solidFill>
                <a:latin typeface="WenQuanYi Micro Hei"/>
                <a:cs typeface="WenQuanYi Micro Hei"/>
              </a:rPr>
              <a:t>O</a:t>
            </a:r>
            <a:r>
              <a:rPr sz="1850" spc="-45" dirty="0">
                <a:solidFill>
                  <a:srgbClr val="FFFFFF"/>
                </a:solidFill>
                <a:latin typeface="WenQuanYi Micro Hei"/>
                <a:cs typeface="WenQuanYi Micro Hei"/>
              </a:rPr>
              <a:t>U</a:t>
            </a:r>
            <a:r>
              <a:rPr sz="1850" spc="-20" dirty="0">
                <a:solidFill>
                  <a:srgbClr val="FFFFFF"/>
                </a:solidFill>
                <a:latin typeface="WenQuanYi Micro Hei"/>
                <a:cs typeface="WenQuanYi Micro Hei"/>
              </a:rPr>
              <a:t>P</a:t>
            </a:r>
            <a:endParaRPr sz="1850">
              <a:latin typeface="WenQuanYi Micro Hei"/>
              <a:cs typeface="WenQuanYi Micro He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7661" y="5825273"/>
            <a:ext cx="4383573" cy="11054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30" dirty="0">
                <a:solidFill>
                  <a:srgbClr val="7B2241"/>
                </a:solidFill>
                <a:latin typeface="DejaVu Sans Condensed"/>
                <a:cs typeface="DejaVu Sans Condensed"/>
              </a:rPr>
              <a:t>CONTACT</a:t>
            </a:r>
            <a:r>
              <a:rPr sz="1700" spc="-220" dirty="0">
                <a:solidFill>
                  <a:srgbClr val="7B2241"/>
                </a:solidFill>
                <a:latin typeface="DejaVu Sans Condensed"/>
                <a:cs typeface="DejaVu Sans Condensed"/>
              </a:rPr>
              <a:t> </a:t>
            </a:r>
            <a:r>
              <a:rPr sz="1700" spc="-20" dirty="0">
                <a:solidFill>
                  <a:srgbClr val="7B2241"/>
                </a:solidFill>
                <a:latin typeface="DejaVu Sans Condensed"/>
                <a:cs typeface="DejaVu Sans Condensed"/>
              </a:rPr>
              <a:t>DETAILS</a:t>
            </a:r>
            <a:endParaRPr sz="1700" dirty="0">
              <a:latin typeface="DejaVu Sans Condensed"/>
              <a:cs typeface="DejaVu Sans Condensed"/>
            </a:endParaRPr>
          </a:p>
          <a:p>
            <a:pPr>
              <a:lnSpc>
                <a:spcPct val="100000"/>
              </a:lnSpc>
            </a:pPr>
            <a:endParaRPr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1400" b="1" kern="0" spc="60" dirty="0">
                <a:solidFill>
                  <a:srgbClr val="7B22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Phone: </a:t>
            </a:r>
            <a:r>
              <a:rPr sz="1400" kern="0" spc="60" dirty="0">
                <a:solidFill>
                  <a:srgbClr val="7B22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+974</a:t>
            </a:r>
            <a:r>
              <a:rPr lang="en-US" sz="1400" kern="0" spc="60" dirty="0">
                <a:solidFill>
                  <a:srgbClr val="7B22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77888162</a:t>
            </a:r>
            <a:endParaRPr sz="1400" kern="0" spc="60" dirty="0">
              <a:solidFill>
                <a:srgbClr val="7B224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5080">
              <a:lnSpc>
                <a:spcPct val="100000"/>
              </a:lnSpc>
            </a:pPr>
            <a:r>
              <a:rPr sz="1400" b="1" kern="0" spc="60" dirty="0" err="1">
                <a:solidFill>
                  <a:srgbClr val="7B22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Websi</a:t>
            </a:r>
            <a:r>
              <a:rPr lang="en-GB" sz="1400" b="1" kern="0" spc="60" dirty="0">
                <a:solidFill>
                  <a:srgbClr val="7B22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sz="1400" b="1" kern="0" spc="60" dirty="0">
                <a:solidFill>
                  <a:srgbClr val="7B22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e: </a:t>
            </a:r>
            <a:r>
              <a:rPr sz="1400" kern="0" spc="60" dirty="0">
                <a:solidFill>
                  <a:srgbClr val="7B22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</a:t>
            </a:r>
            <a:r>
              <a:rPr lang="en-GB" sz="1400" kern="0" spc="60" dirty="0">
                <a:solidFill>
                  <a:srgbClr val="7B22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sz="1400" kern="0" spc="60" dirty="0">
                <a:solidFill>
                  <a:srgbClr val="7B22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hree6</a:t>
            </a:r>
            <a:r>
              <a:rPr lang="en-GB" sz="1400" kern="0" spc="60" dirty="0">
                <a:solidFill>
                  <a:srgbClr val="7B22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sz="1400" kern="0" spc="60" dirty="0">
                <a:solidFill>
                  <a:srgbClr val="7B22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group.com  </a:t>
            </a:r>
            <a:endParaRPr lang="en-GB" sz="1400" kern="0" spc="60" dirty="0">
              <a:solidFill>
                <a:srgbClr val="7B224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5080">
              <a:lnSpc>
                <a:spcPct val="100000"/>
              </a:lnSpc>
            </a:pPr>
            <a:r>
              <a:rPr sz="1400" b="1" kern="0" spc="60" dirty="0">
                <a:solidFill>
                  <a:srgbClr val="7B22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Email Address:</a:t>
            </a:r>
            <a:r>
              <a:rPr lang="en-GB" sz="1400" b="1" kern="0" spc="60" dirty="0">
                <a:solidFill>
                  <a:srgbClr val="7B22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400" kern="0" spc="60" dirty="0">
                <a:solidFill>
                  <a:srgbClr val="7B22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bob.jack@three60group.com</a:t>
            </a:r>
            <a:r>
              <a:rPr lang="en-GB" sz="1400" kern="0" spc="60" dirty="0">
                <a:solidFill>
                  <a:srgbClr val="7B22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sz="1400" kern="0" spc="60" dirty="0">
              <a:solidFill>
                <a:srgbClr val="7B224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447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1438"/>
            <a:ext cx="10058400" cy="4724400"/>
          </a:xfrm>
          <a:custGeom>
            <a:avLst/>
            <a:gdLst/>
            <a:ahLst/>
            <a:cxnLst/>
            <a:rect l="l" t="t" r="r" b="b"/>
            <a:pathLst>
              <a:path w="4773930" h="7753350">
                <a:moveTo>
                  <a:pt x="4773447" y="7753032"/>
                </a:moveTo>
                <a:lnTo>
                  <a:pt x="0" y="7753032"/>
                </a:lnTo>
                <a:lnTo>
                  <a:pt x="0" y="0"/>
                </a:lnTo>
                <a:lnTo>
                  <a:pt x="4773447" y="0"/>
                </a:lnTo>
                <a:lnTo>
                  <a:pt x="4773447" y="7753032"/>
                </a:lnTo>
                <a:close/>
              </a:path>
            </a:pathLst>
          </a:custGeom>
          <a:solidFill>
            <a:srgbClr val="7B224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457200" y="1372168"/>
            <a:ext cx="4114800" cy="32573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  <a:buSzPct val="94117"/>
              <a:tabLst>
                <a:tab pos="142240" algn="l"/>
              </a:tabLst>
            </a:pPr>
            <a:r>
              <a:rPr lang="en-US" sz="1400" b="1" kern="0" spc="6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Discover the efficiency of vapor blasting, adeptly combining degreasing, Salt removal, and blasting for diverse industrial parts. </a:t>
            </a:r>
            <a:br>
              <a:rPr lang="en-US" sz="1400" kern="0" spc="6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1400" kern="0" spc="6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kern="0" spc="6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advanced technique utilizes water-borne abrasives for a finer, cleaner finish, without embedding media into components. </a:t>
            </a:r>
            <a:br>
              <a:rPr lang="en-US" sz="1400" kern="0" spc="6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1400" kern="0" spc="6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kern="0" spc="6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Unlike traditional dry blasting, vapor blasting is completely dust-free, making it ideal for maintaining a pristine workshop environment. Embrace the dual power of precision and cleanliness with vapor blasting.</a:t>
            </a:r>
          </a:p>
          <a:p>
            <a:pPr marL="12700" marR="5080">
              <a:spcBef>
                <a:spcPts val="100"/>
              </a:spcBef>
              <a:buSzPct val="94117"/>
              <a:tabLst>
                <a:tab pos="142240" algn="l"/>
              </a:tabLst>
            </a:pPr>
            <a:r>
              <a:rPr lang="en-US" sz="1400" kern="0" spc="6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HOVER OVER THE IMAGE TO START VIDEO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3F2379A-5702-DFE1-DA8C-930187F43F84}"/>
              </a:ext>
            </a:extLst>
          </p:cNvPr>
          <p:cNvSpPr/>
          <p:nvPr/>
        </p:nvSpPr>
        <p:spPr>
          <a:xfrm>
            <a:off x="0" y="140135"/>
            <a:ext cx="10058400" cy="632515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9EC435BE-0F97-6A63-8993-DBB170100D94}"/>
              </a:ext>
            </a:extLst>
          </p:cNvPr>
          <p:cNvSpPr txBox="1"/>
          <p:nvPr/>
        </p:nvSpPr>
        <p:spPr>
          <a:xfrm>
            <a:off x="228600" y="5858220"/>
            <a:ext cx="2151407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1100" b="1" kern="0" spc="60" dirty="0">
                <a:solidFill>
                  <a:srgbClr val="7B22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Reduced Dust Generation:</a:t>
            </a:r>
            <a:br>
              <a:rPr lang="en-US" sz="1100" b="1" kern="0" spc="60" dirty="0">
                <a:solidFill>
                  <a:srgbClr val="7B22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100" b="1" kern="0" spc="60" dirty="0">
                <a:solidFill>
                  <a:srgbClr val="7B22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1100" kern="0" spc="60" dirty="0">
                <a:solidFill>
                  <a:srgbClr val="7B22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100" kern="0" spc="60" dirty="0">
                <a:solidFill>
                  <a:srgbClr val="7B22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Drastically cuts out the dust, increasing productivity, boosting safety and comfort, especially in confined areas. </a:t>
            </a:r>
            <a:endParaRPr lang="en-GB" sz="1100" kern="0" spc="60" dirty="0">
              <a:solidFill>
                <a:srgbClr val="7B224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B45044-18CC-45EC-DFDA-D166F1F05686}"/>
              </a:ext>
            </a:extLst>
          </p:cNvPr>
          <p:cNvSpPr/>
          <p:nvPr/>
        </p:nvSpPr>
        <p:spPr>
          <a:xfrm>
            <a:off x="-1778" y="6889204"/>
            <a:ext cx="10058400" cy="96090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4000">
                <a:srgbClr val="7B224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Graphic 18" descr="Life jacket with solid fill">
            <a:extLst>
              <a:ext uri="{FF2B5EF4-FFF2-40B4-BE49-F238E27FC236}">
                <a16:creationId xmlns:a16="http://schemas.microsoft.com/office/drawing/2014/main" id="{20043338-82E8-EA89-434E-E880001BB9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2400" y="4870914"/>
            <a:ext cx="914400" cy="914400"/>
          </a:xfrm>
          <a:prstGeom prst="rect">
            <a:avLst/>
          </a:prstGeom>
        </p:spPr>
      </p:pic>
      <p:pic>
        <p:nvPicPr>
          <p:cNvPr id="21" name="Graphic 20" descr="Open hand with plant outline">
            <a:extLst>
              <a:ext uri="{FF2B5EF4-FFF2-40B4-BE49-F238E27FC236}">
                <a16:creationId xmlns:a16="http://schemas.microsoft.com/office/drawing/2014/main" id="{B3CEEDF2-1B50-735C-0464-DBF979AC7E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514600" y="4870914"/>
            <a:ext cx="914400" cy="914400"/>
          </a:xfrm>
          <a:prstGeom prst="rect">
            <a:avLst/>
          </a:prstGeom>
        </p:spPr>
      </p:pic>
      <p:pic>
        <p:nvPicPr>
          <p:cNvPr id="23" name="Graphic 22" descr="Clipboard Badge with solid fill">
            <a:extLst>
              <a:ext uri="{FF2B5EF4-FFF2-40B4-BE49-F238E27FC236}">
                <a16:creationId xmlns:a16="http://schemas.microsoft.com/office/drawing/2014/main" id="{B72D317D-0C56-CF96-42E6-C997E2A316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00600" y="4887797"/>
            <a:ext cx="914400" cy="914400"/>
          </a:xfrm>
          <a:prstGeom prst="rect">
            <a:avLst/>
          </a:prstGeom>
        </p:spPr>
      </p:pic>
      <p:sp>
        <p:nvSpPr>
          <p:cNvPr id="26" name="object 3">
            <a:extLst>
              <a:ext uri="{FF2B5EF4-FFF2-40B4-BE49-F238E27FC236}">
                <a16:creationId xmlns:a16="http://schemas.microsoft.com/office/drawing/2014/main" id="{6F8BE8D7-1AE9-C4C1-650B-EE6E4AA013D8}"/>
              </a:ext>
            </a:extLst>
          </p:cNvPr>
          <p:cNvSpPr txBox="1"/>
          <p:nvPr/>
        </p:nvSpPr>
        <p:spPr>
          <a:xfrm>
            <a:off x="2514600" y="5865015"/>
            <a:ext cx="2247492" cy="10413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1100" b="1" kern="0" spc="60" dirty="0">
                <a:solidFill>
                  <a:srgbClr val="7B22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Environmental</a:t>
            </a:r>
            <a:r>
              <a:rPr lang="en-US" sz="1100" kern="0" spc="60" dirty="0">
                <a:solidFill>
                  <a:srgbClr val="7B22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br>
              <a:rPr lang="en-US" sz="1100" kern="0" spc="60" dirty="0">
                <a:solidFill>
                  <a:srgbClr val="7B22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1100" kern="0" spc="60" dirty="0">
                <a:solidFill>
                  <a:srgbClr val="7B22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100" kern="0" spc="60" dirty="0">
                <a:solidFill>
                  <a:srgbClr val="7B22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Reduces grit consumption by up to 60% also reducing the use of plastics for habitats by 90%.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1100" kern="0" spc="60" dirty="0">
                <a:solidFill>
                  <a:srgbClr val="7B22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excessive fresh-water use</a:t>
            </a:r>
            <a:endParaRPr lang="en-GB" sz="1100" kern="0" spc="60" dirty="0">
              <a:solidFill>
                <a:srgbClr val="7B224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object 3">
            <a:extLst>
              <a:ext uri="{FF2B5EF4-FFF2-40B4-BE49-F238E27FC236}">
                <a16:creationId xmlns:a16="http://schemas.microsoft.com/office/drawing/2014/main" id="{F9EBCCD9-CA9E-EC5E-8BB6-94C19D5CAF8B}"/>
              </a:ext>
            </a:extLst>
          </p:cNvPr>
          <p:cNvSpPr txBox="1"/>
          <p:nvPr/>
        </p:nvSpPr>
        <p:spPr>
          <a:xfrm>
            <a:off x="5029200" y="5853922"/>
            <a:ext cx="2379118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1100" b="1" kern="0" spc="60" dirty="0">
                <a:solidFill>
                  <a:srgbClr val="7B22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Uniform Cleaning &amp; Finishing: </a:t>
            </a:r>
            <a:br>
              <a:rPr lang="en-US" sz="1100" b="1" kern="0" spc="60" dirty="0">
                <a:solidFill>
                  <a:srgbClr val="7B22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1100" b="1" kern="0" spc="60" dirty="0">
                <a:solidFill>
                  <a:srgbClr val="7B22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100" kern="0" spc="60" dirty="0">
                <a:solidFill>
                  <a:srgbClr val="7B22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Vapor Blast can achieve SA-2.5 SA-3 Visual standard. Zero surface contamination left after blast</a:t>
            </a:r>
            <a:endParaRPr lang="en-GB" sz="1100" kern="0" spc="60" dirty="0">
              <a:solidFill>
                <a:srgbClr val="7B224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object 3">
            <a:extLst>
              <a:ext uri="{FF2B5EF4-FFF2-40B4-BE49-F238E27FC236}">
                <a16:creationId xmlns:a16="http://schemas.microsoft.com/office/drawing/2014/main" id="{5F950491-B726-98BE-AE38-969E9EEA1366}"/>
              </a:ext>
            </a:extLst>
          </p:cNvPr>
          <p:cNvSpPr txBox="1"/>
          <p:nvPr/>
        </p:nvSpPr>
        <p:spPr>
          <a:xfrm>
            <a:off x="7620000" y="5855211"/>
            <a:ext cx="2317862" cy="872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1100" b="1" kern="0" spc="60" dirty="0">
                <a:solidFill>
                  <a:srgbClr val="7B22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Manpower: </a:t>
            </a:r>
            <a:br>
              <a:rPr lang="en-US" sz="1100" b="1" kern="0" spc="60" dirty="0">
                <a:solidFill>
                  <a:srgbClr val="7B22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100" b="1" kern="0" spc="60" dirty="0">
              <a:solidFill>
                <a:srgbClr val="7B224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1100" kern="0" spc="60" dirty="0">
                <a:solidFill>
                  <a:srgbClr val="7B22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Reduces impact on SIMOPS, also removing the need for additional Scaffold manpower for habitats</a:t>
            </a:r>
            <a:endParaRPr lang="en-GB" sz="1100" kern="0" spc="60" dirty="0">
              <a:solidFill>
                <a:srgbClr val="7B224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Graphic 5" descr="Construction worker male with solid fill">
            <a:extLst>
              <a:ext uri="{FF2B5EF4-FFF2-40B4-BE49-F238E27FC236}">
                <a16:creationId xmlns:a16="http://schemas.microsoft.com/office/drawing/2014/main" id="{B8F27F70-C131-4C08-3020-7BAA4CD4FF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43800" y="4897008"/>
            <a:ext cx="914400" cy="914400"/>
          </a:xfrm>
          <a:prstGeom prst="rect">
            <a:avLst/>
          </a:prstGeom>
        </p:spPr>
      </p:pic>
      <p:pic>
        <p:nvPicPr>
          <p:cNvPr id="3" name="Graphic 2" descr="Arrow Right with solid fill">
            <a:extLst>
              <a:ext uri="{FF2B5EF4-FFF2-40B4-BE49-F238E27FC236}">
                <a16:creationId xmlns:a16="http://schemas.microsoft.com/office/drawing/2014/main" id="{302697AC-FBF4-54F4-0C5A-AA03DA3F19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330615" y="4305536"/>
            <a:ext cx="482770" cy="385909"/>
          </a:xfrm>
          <a:prstGeom prst="rect">
            <a:avLst/>
          </a:prstGeom>
        </p:spPr>
      </p:pic>
      <p:pic>
        <p:nvPicPr>
          <p:cNvPr id="4" name="Madina Blasting Demo">
            <a:hlinkClick r:id="" action="ppaction://media"/>
            <a:extLst>
              <a:ext uri="{FF2B5EF4-FFF2-40B4-BE49-F238E27FC236}">
                <a16:creationId xmlns:a16="http://schemas.microsoft.com/office/drawing/2014/main" id="{5EBA5743-57B6-D7C4-5E57-07423665AB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981709" y="779445"/>
            <a:ext cx="2181091" cy="38791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45C170-E93D-F5C9-8681-2F7E31188CC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363" y="140134"/>
            <a:ext cx="937437" cy="698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-1778" y="0"/>
            <a:ext cx="10056622" cy="4724399"/>
          </a:xfrm>
          <a:custGeom>
            <a:avLst/>
            <a:gdLst/>
            <a:ahLst/>
            <a:cxnLst/>
            <a:rect l="l" t="t" r="r" b="b"/>
            <a:pathLst>
              <a:path w="4773930" h="7753350">
                <a:moveTo>
                  <a:pt x="4773447" y="7753032"/>
                </a:moveTo>
                <a:lnTo>
                  <a:pt x="0" y="7753032"/>
                </a:lnTo>
                <a:lnTo>
                  <a:pt x="0" y="0"/>
                </a:lnTo>
                <a:lnTo>
                  <a:pt x="4773447" y="0"/>
                </a:lnTo>
                <a:lnTo>
                  <a:pt x="4773447" y="7753032"/>
                </a:lnTo>
                <a:close/>
              </a:path>
            </a:pathLst>
          </a:custGeom>
          <a:solidFill>
            <a:srgbClr val="7B224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3F2379A-5702-DFE1-DA8C-930187F43F84}"/>
              </a:ext>
            </a:extLst>
          </p:cNvPr>
          <p:cNvSpPr/>
          <p:nvPr/>
        </p:nvSpPr>
        <p:spPr>
          <a:xfrm>
            <a:off x="0" y="140135"/>
            <a:ext cx="10058400" cy="632515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B45044-18CC-45EC-DFDA-D166F1F05686}"/>
              </a:ext>
            </a:extLst>
          </p:cNvPr>
          <p:cNvSpPr/>
          <p:nvPr/>
        </p:nvSpPr>
        <p:spPr>
          <a:xfrm>
            <a:off x="-1778" y="6172200"/>
            <a:ext cx="10058400" cy="167790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4000">
                <a:srgbClr val="7B224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WhatsApp Video 2024-01-14 at 14.47.55_e1b6bc0b">
            <a:hlinkClick r:id="" action="ppaction://media"/>
            <a:extLst>
              <a:ext uri="{FF2B5EF4-FFF2-40B4-BE49-F238E27FC236}">
                <a16:creationId xmlns:a16="http://schemas.microsoft.com/office/drawing/2014/main" id="{6314CEDE-1707-A134-8DD5-92F636E62C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13055" y="912785"/>
            <a:ext cx="6112854" cy="36933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5BE756-924F-C04B-60E5-021076A9E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9060" y="4845482"/>
            <a:ext cx="2286000" cy="1677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24717E-8464-331E-5716-37DE5D8AF7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1400" y="4845483"/>
            <a:ext cx="2209800" cy="16779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D8906C-00C9-009F-2F14-A275B3DC5779}"/>
              </a:ext>
            </a:extLst>
          </p:cNvPr>
          <p:cNvSpPr txBox="1"/>
          <p:nvPr/>
        </p:nvSpPr>
        <p:spPr>
          <a:xfrm>
            <a:off x="135705" y="6629400"/>
            <a:ext cx="25312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Salt reading on </a:t>
            </a:r>
            <a:r>
              <a:rPr lang="en-GB" sz="1400" dirty="0" err="1"/>
              <a:t>Elcometer</a:t>
            </a:r>
            <a:r>
              <a:rPr lang="en-GB" sz="1400" dirty="0"/>
              <a:t> 130 is almost zero, unmatched by alternative methods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7ABEF3-F6BC-828C-58C0-1736177E2145}"/>
              </a:ext>
            </a:extLst>
          </p:cNvPr>
          <p:cNvSpPr txBox="1"/>
          <p:nvPr/>
        </p:nvSpPr>
        <p:spPr>
          <a:xfrm>
            <a:off x="3909060" y="6629400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SA3 Cleanliness achieved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05E711-2968-47DE-AF3B-066F8BE189E5}"/>
              </a:ext>
            </a:extLst>
          </p:cNvPr>
          <p:cNvSpPr txBox="1"/>
          <p:nvPr/>
        </p:nvSpPr>
        <p:spPr>
          <a:xfrm>
            <a:off x="7391400" y="6652092"/>
            <a:ext cx="2209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Vapor Unit </a:t>
            </a:r>
            <a:r>
              <a:rPr lang="en-GB" sz="1400" dirty="0"/>
              <a:t>no bigger than a pallet and ATEX zone 1 rated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EC1988-8104-66C1-2657-87D3B9CC3C86}"/>
              </a:ext>
            </a:extLst>
          </p:cNvPr>
          <p:cNvSpPr txBox="1"/>
          <p:nvPr/>
        </p:nvSpPr>
        <p:spPr>
          <a:xfrm>
            <a:off x="304800" y="1066800"/>
            <a:ext cx="2209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Another live blasting video close up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No dust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No water puddles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Great productivity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Very clean profile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HOVER OVER IMAGE TO START VIDEO</a:t>
            </a:r>
          </a:p>
        </p:txBody>
      </p:sp>
      <p:pic>
        <p:nvPicPr>
          <p:cNvPr id="8" name="Graphic 7" descr="Arrow Right with solid fill">
            <a:extLst>
              <a:ext uri="{FF2B5EF4-FFF2-40B4-BE49-F238E27FC236}">
                <a16:creationId xmlns:a16="http://schemas.microsoft.com/office/drawing/2014/main" id="{06CAC9A3-B82C-7FEE-1951-387B7942BD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98503" y="4353864"/>
            <a:ext cx="703625" cy="415122"/>
          </a:xfrm>
          <a:prstGeom prst="rect">
            <a:avLst/>
          </a:prstGeom>
        </p:spPr>
      </p:pic>
      <p:pic>
        <p:nvPicPr>
          <p:cNvPr id="11" name="Picture 10" descr="An orange device with a screen&#10;&#10;AI-generated content may be incorrect.">
            <a:extLst>
              <a:ext uri="{FF2B5EF4-FFF2-40B4-BE49-F238E27FC236}">
                <a16:creationId xmlns:a16="http://schemas.microsoft.com/office/drawing/2014/main" id="{AB0C032E-C060-93C4-BE51-54B0D22F1A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883524"/>
            <a:ext cx="2286000" cy="1714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9362CF-FE62-E5DF-9A9C-263BA30ED8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363" y="140134"/>
            <a:ext cx="937437" cy="69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2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1778" y="0"/>
            <a:ext cx="5027422" cy="1522794"/>
          </a:xfrm>
          <a:custGeom>
            <a:avLst/>
            <a:gdLst/>
            <a:ahLst/>
            <a:cxnLst/>
            <a:rect l="l" t="t" r="r" b="b"/>
            <a:pathLst>
              <a:path w="4773930" h="7753350">
                <a:moveTo>
                  <a:pt x="4773447" y="7753032"/>
                </a:moveTo>
                <a:lnTo>
                  <a:pt x="0" y="7753032"/>
                </a:lnTo>
                <a:lnTo>
                  <a:pt x="0" y="0"/>
                </a:lnTo>
                <a:lnTo>
                  <a:pt x="4773447" y="0"/>
                </a:lnTo>
                <a:lnTo>
                  <a:pt x="4773447" y="7753032"/>
                </a:lnTo>
                <a:close/>
              </a:path>
            </a:pathLst>
          </a:custGeom>
          <a:solidFill>
            <a:srgbClr val="7B22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482447" y="501411"/>
            <a:ext cx="41148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  <a:buSzPct val="94117"/>
              <a:tabLst>
                <a:tab pos="142240" algn="l"/>
              </a:tabLst>
            </a:pPr>
            <a:br>
              <a:rPr lang="en-US" sz="2000" kern="0" spc="6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kern="0" spc="6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Enhancing with </a:t>
            </a:r>
            <a:r>
              <a:rPr lang="en-US" sz="2000" b="1" kern="0" spc="6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Corrze</a:t>
            </a:r>
            <a:r>
              <a:rPr lang="en-US" sz="2000" b="1" kern="0" spc="6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™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B45044-18CC-45EC-DFDA-D166F1F05686}"/>
              </a:ext>
            </a:extLst>
          </p:cNvPr>
          <p:cNvSpPr/>
          <p:nvPr/>
        </p:nvSpPr>
        <p:spPr>
          <a:xfrm>
            <a:off x="-1778" y="5507470"/>
            <a:ext cx="10058400" cy="234263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4000">
                <a:srgbClr val="7B224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CEC3047-C763-EDD6-7419-4268EC648CCC}"/>
              </a:ext>
            </a:extLst>
          </p:cNvPr>
          <p:cNvSpPr txBox="1"/>
          <p:nvPr/>
        </p:nvSpPr>
        <p:spPr>
          <a:xfrm>
            <a:off x="5194333" y="501411"/>
            <a:ext cx="425446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>
              <a:spcBef>
                <a:spcPts val="100"/>
              </a:spcBef>
              <a:buSzPct val="94117"/>
              <a:tabLst>
                <a:tab pos="142240" algn="l"/>
              </a:tabLst>
            </a:pPr>
            <a:r>
              <a:rPr lang="en-US" sz="1400" b="1" kern="0" spc="60" dirty="0">
                <a:solidFill>
                  <a:srgbClr val="7B22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Corr-Ze™ </a:t>
            </a:r>
            <a:r>
              <a:rPr lang="en-US" sz="1400" kern="0" spc="60" dirty="0">
                <a:solidFill>
                  <a:srgbClr val="7B22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metal surface preparation products are guaranteed to improve coating adhesion and prevent under-film corrosion.</a:t>
            </a:r>
          </a:p>
        </p:txBody>
      </p:sp>
      <p:sp>
        <p:nvSpPr>
          <p:cNvPr id="41" name="object 7">
            <a:extLst>
              <a:ext uri="{FF2B5EF4-FFF2-40B4-BE49-F238E27FC236}">
                <a16:creationId xmlns:a16="http://schemas.microsoft.com/office/drawing/2014/main" id="{7236708D-5799-9CE3-5B82-93EB5D48FCAC}"/>
              </a:ext>
            </a:extLst>
          </p:cNvPr>
          <p:cNvSpPr/>
          <p:nvPr/>
        </p:nvSpPr>
        <p:spPr>
          <a:xfrm>
            <a:off x="5027422" y="1501459"/>
            <a:ext cx="5027422" cy="6348646"/>
          </a:xfrm>
          <a:custGeom>
            <a:avLst/>
            <a:gdLst/>
            <a:ahLst/>
            <a:cxnLst/>
            <a:rect l="l" t="t" r="r" b="b"/>
            <a:pathLst>
              <a:path w="4773930" h="7753350">
                <a:moveTo>
                  <a:pt x="4773447" y="7753032"/>
                </a:moveTo>
                <a:lnTo>
                  <a:pt x="0" y="7753032"/>
                </a:lnTo>
                <a:lnTo>
                  <a:pt x="0" y="0"/>
                </a:lnTo>
                <a:lnTo>
                  <a:pt x="4773447" y="0"/>
                </a:lnTo>
                <a:lnTo>
                  <a:pt x="4773447" y="7753032"/>
                </a:lnTo>
                <a:close/>
              </a:path>
            </a:pathLst>
          </a:custGeom>
          <a:solidFill>
            <a:srgbClr val="7B22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49CE7071-E563-57FE-34AB-01AF00E9D2A1}"/>
              </a:ext>
            </a:extLst>
          </p:cNvPr>
          <p:cNvSpPr txBox="1"/>
          <p:nvPr/>
        </p:nvSpPr>
        <p:spPr>
          <a:xfrm>
            <a:off x="5288280" y="2264930"/>
            <a:ext cx="4758948" cy="55656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  <a:buSzPct val="94117"/>
              <a:tabLst>
                <a:tab pos="142240" algn="l"/>
              </a:tabLst>
            </a:pPr>
            <a:r>
              <a:rPr lang="en-GB" sz="1400" kern="0" spc="6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Corr-Ze™ 100 is a “single step” Non hazardous water additive that is incorporated into the blast stream of Ultra High-Pressure Water (“UHP”), Wet Abrasive.</a:t>
            </a:r>
          </a:p>
          <a:p>
            <a:pPr marL="12700" marR="5080">
              <a:spcBef>
                <a:spcPts val="100"/>
              </a:spcBef>
              <a:buSzPct val="94117"/>
              <a:tabLst>
                <a:tab pos="142240" algn="l"/>
              </a:tabLst>
            </a:pPr>
            <a:br>
              <a:rPr lang="en-US" sz="1400" kern="0" spc="6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1400" kern="0" spc="6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1400" kern="0" spc="6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1400" kern="0" spc="6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1400" kern="0" spc="6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Provides higher bond strength, which extends coating life without leaving a film on the substrate, Improving Adhesion by 40%</a:t>
            </a:r>
          </a:p>
          <a:p>
            <a:pPr marL="12700" marR="5080">
              <a:spcBef>
                <a:spcPts val="100"/>
              </a:spcBef>
              <a:buSzPct val="94117"/>
              <a:tabLst>
                <a:tab pos="142240" algn="l"/>
              </a:tabLst>
            </a:pPr>
            <a:endParaRPr lang="en-US" sz="1400" kern="0" spc="6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5080">
              <a:spcBef>
                <a:spcPts val="100"/>
              </a:spcBef>
              <a:buSzPct val="94117"/>
              <a:tabLst>
                <a:tab pos="142240" algn="l"/>
              </a:tabLst>
            </a:pPr>
            <a:endParaRPr lang="en-US" sz="1400" kern="0" spc="6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5080">
              <a:spcBef>
                <a:spcPts val="100"/>
              </a:spcBef>
              <a:buSzPct val="94117"/>
              <a:tabLst>
                <a:tab pos="142240" algn="l"/>
              </a:tabLst>
            </a:pPr>
            <a:endParaRPr lang="en-US" sz="1400" kern="0" spc="6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5080">
              <a:spcBef>
                <a:spcPts val="100"/>
              </a:spcBef>
              <a:buSzPct val="94117"/>
              <a:tabLst>
                <a:tab pos="142240" algn="l"/>
              </a:tabLst>
            </a:pPr>
            <a:endParaRPr lang="en-GB" sz="1400" kern="0" spc="6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5080">
              <a:spcBef>
                <a:spcPts val="100"/>
              </a:spcBef>
              <a:buSzPct val="94117"/>
              <a:tabLst>
                <a:tab pos="142240" algn="l"/>
              </a:tabLst>
            </a:pPr>
            <a:r>
              <a:rPr lang="en-GB" sz="1400" kern="0" spc="6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Corr-Ze™ 100 cleans the substrate, leaving it free of contaminants, preventing flash rust for extended periods.</a:t>
            </a:r>
            <a:endParaRPr lang="en-US" sz="1400" kern="0" spc="6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5080">
              <a:spcBef>
                <a:spcPts val="100"/>
              </a:spcBef>
              <a:buSzPct val="94117"/>
              <a:tabLst>
                <a:tab pos="142240" algn="l"/>
              </a:tabLst>
            </a:pPr>
            <a:endParaRPr lang="en-US" sz="1400" kern="0" spc="6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5080">
              <a:spcBef>
                <a:spcPts val="100"/>
              </a:spcBef>
              <a:buSzPct val="94117"/>
              <a:tabLst>
                <a:tab pos="142240" algn="l"/>
              </a:tabLst>
            </a:pPr>
            <a:endParaRPr lang="en-US" sz="1400" kern="0" spc="6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5080">
              <a:spcBef>
                <a:spcPts val="100"/>
              </a:spcBef>
              <a:buSzPct val="94117"/>
              <a:tabLst>
                <a:tab pos="142240" algn="l"/>
              </a:tabLst>
            </a:pPr>
            <a:r>
              <a:rPr lang="en-US" sz="1400" kern="0" spc="6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Approved for use with leading coating manufacturers</a:t>
            </a:r>
          </a:p>
          <a:p>
            <a:pPr marL="12700" marR="5080">
              <a:spcBef>
                <a:spcPts val="100"/>
              </a:spcBef>
              <a:buSzPct val="94117"/>
              <a:tabLst>
                <a:tab pos="142240" algn="l"/>
              </a:tabLst>
            </a:pPr>
            <a:r>
              <a:rPr lang="en-US" sz="1400" kern="0" spc="6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Jotun</a:t>
            </a:r>
          </a:p>
          <a:p>
            <a:pPr marL="12700" marR="5080">
              <a:spcBef>
                <a:spcPts val="100"/>
              </a:spcBef>
              <a:buSzPct val="94117"/>
              <a:tabLst>
                <a:tab pos="142240" algn="l"/>
              </a:tabLst>
            </a:pPr>
            <a:r>
              <a:rPr lang="en-US" sz="1400" kern="0" spc="6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Hempel</a:t>
            </a:r>
          </a:p>
          <a:p>
            <a:pPr marL="12700" marR="5080">
              <a:spcBef>
                <a:spcPts val="100"/>
              </a:spcBef>
              <a:buSzPct val="94117"/>
              <a:tabLst>
                <a:tab pos="142240" algn="l"/>
              </a:tabLst>
            </a:pPr>
            <a:r>
              <a:rPr lang="en-US" sz="1400" kern="0" spc="6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Carboline</a:t>
            </a:r>
          </a:p>
          <a:p>
            <a:pPr marL="12700" marR="5080">
              <a:spcBef>
                <a:spcPts val="100"/>
              </a:spcBef>
              <a:buSzPct val="94117"/>
              <a:tabLst>
                <a:tab pos="142240" algn="l"/>
              </a:tabLst>
            </a:pPr>
            <a:r>
              <a:rPr lang="en-US" sz="1400" kern="0" spc="6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PPG</a:t>
            </a:r>
            <a:br>
              <a:rPr lang="en-US" sz="1400" kern="0" spc="6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400" kern="0" spc="6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2" name="Google Shape;141;p8" descr="Environment Clipart Environmentally Friendly - Environmentally Friendly -  Free Transparent PNG Download - PNGkey">
            <a:extLst>
              <a:ext uri="{FF2B5EF4-FFF2-40B4-BE49-F238E27FC236}">
                <a16:creationId xmlns:a16="http://schemas.microsoft.com/office/drawing/2014/main" id="{7E141235-9C82-8466-9594-CFD6218D29BB}"/>
              </a:ext>
            </a:extLst>
          </p:cNvPr>
          <p:cNvPicPr preferRelativeResize="0"/>
          <p:nvPr/>
        </p:nvPicPr>
        <p:blipFill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-134005" y="4869718"/>
            <a:ext cx="5155589" cy="2980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54FE14-5216-D86D-76C1-EAC7FECAB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176431"/>
            <a:ext cx="4572000" cy="2807874"/>
          </a:xfrm>
          <a:prstGeom prst="rect">
            <a:avLst/>
          </a:prstGeom>
        </p:spPr>
      </p:pic>
      <p:pic>
        <p:nvPicPr>
          <p:cNvPr id="12" name="Graphic 11" descr="Handprint with solid fill">
            <a:extLst>
              <a:ext uri="{FF2B5EF4-FFF2-40B4-BE49-F238E27FC236}">
                <a16:creationId xmlns:a16="http://schemas.microsoft.com/office/drawing/2014/main" id="{F87CEE1C-A8EA-0670-ABC9-524BCEF39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334" y="1611746"/>
            <a:ext cx="654665" cy="656900"/>
          </a:xfrm>
          <a:prstGeom prst="rect">
            <a:avLst/>
          </a:prstGeom>
        </p:spPr>
      </p:pic>
      <p:pic>
        <p:nvPicPr>
          <p:cNvPr id="15" name="Graphic 14" descr="Clipboard Badge with solid fill">
            <a:extLst>
              <a:ext uri="{FF2B5EF4-FFF2-40B4-BE49-F238E27FC236}">
                <a16:creationId xmlns:a16="http://schemas.microsoft.com/office/drawing/2014/main" id="{5397DF7B-7722-5639-F952-8FBC12F3A1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7427" y="3130392"/>
            <a:ext cx="654665" cy="557421"/>
          </a:xfrm>
          <a:prstGeom prst="rect">
            <a:avLst/>
          </a:prstGeom>
        </p:spPr>
      </p:pic>
      <p:pic>
        <p:nvPicPr>
          <p:cNvPr id="17" name="Graphic 16" descr="Water with solid fill">
            <a:extLst>
              <a:ext uri="{FF2B5EF4-FFF2-40B4-BE49-F238E27FC236}">
                <a16:creationId xmlns:a16="http://schemas.microsoft.com/office/drawing/2014/main" id="{1BE42DB5-D750-808F-7E18-42EC2C04EB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83881" y="4688665"/>
            <a:ext cx="701758" cy="557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5F8AA-3C6D-2395-474E-A8F4A600D7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763" y="63935"/>
            <a:ext cx="937437" cy="69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87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633548" y="4350509"/>
            <a:ext cx="8641080" cy="680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3175" indent="0">
              <a:spcBef>
                <a:spcPts val="0"/>
              </a:spcBef>
            </a:pPr>
            <a:r>
              <a:rPr lang="en-US" dirty="0"/>
              <a:t>Three Sixty Industrial Services and Trading - Corr-Ze System Introduction</a:t>
            </a:r>
            <a:endParaRPr dirty="0"/>
          </a:p>
          <a:p>
            <a:pPr marL="3175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Noto Sans Symbols"/>
              <a:buNone/>
            </a:pPr>
            <a:r>
              <a:rPr lang="en-US" dirty="0"/>
              <a:t>August 2025</a:t>
            </a:r>
            <a:endParaRPr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D716BC0-F3D7-0DE4-720F-510A190B04B6}"/>
              </a:ext>
            </a:extLst>
          </p:cNvPr>
          <p:cNvSpPr/>
          <p:nvPr/>
        </p:nvSpPr>
        <p:spPr>
          <a:xfrm>
            <a:off x="515983" y="1449977"/>
            <a:ext cx="9026434" cy="2436223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logo for a company&#10;&#10;AI-generated content may be incorrect.">
            <a:extLst>
              <a:ext uri="{FF2B5EF4-FFF2-40B4-BE49-F238E27FC236}">
                <a16:creationId xmlns:a16="http://schemas.microsoft.com/office/drawing/2014/main" id="{0E2DA400-7F4F-69C9-30EC-F2D40459C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904" y="2668088"/>
            <a:ext cx="2169569" cy="15006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540A95-66A0-895A-318A-21966BE70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026" y="2782726"/>
            <a:ext cx="2962470" cy="89041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"/>
          <p:cNvSpPr txBox="1">
            <a:spLocks noGrp="1"/>
          </p:cNvSpPr>
          <p:nvPr>
            <p:ph type="title"/>
          </p:nvPr>
        </p:nvSpPr>
        <p:spPr>
          <a:xfrm>
            <a:off x="457200" y="452492"/>
            <a:ext cx="9144000" cy="489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b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>
                <a:solidFill>
                  <a:schemeClr val="tx1"/>
                </a:solidFill>
              </a:rPr>
              <a:t>Company and Industry Overview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91" name="Google Shape;91;p4"/>
          <p:cNvSpPr txBox="1">
            <a:spLocks noGrp="1"/>
          </p:cNvSpPr>
          <p:nvPr>
            <p:ph type="body" idx="1"/>
          </p:nvPr>
        </p:nvSpPr>
        <p:spPr>
          <a:xfrm>
            <a:off x="457200" y="3484474"/>
            <a:ext cx="9144000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7020" lvl="0" indent="-28702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The manner </a:t>
            </a:r>
            <a:r>
              <a:rPr lang="en-US" dirty="0"/>
              <a:t>in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which corrosion has been managed and mitigated has not changed in </a:t>
            </a:r>
            <a:r>
              <a:rPr lang="en-US" dirty="0"/>
              <a:t>75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years, with the same issues causing premature coating system failures, significant rework, and substantial project downtime:</a:t>
            </a:r>
            <a:endParaRPr lang="en-US" dirty="0"/>
          </a:p>
        </p:txBody>
      </p:sp>
      <p:sp>
        <p:nvSpPr>
          <p:cNvPr id="92" name="Google Shape;92;p4"/>
          <p:cNvSpPr txBox="1">
            <a:spLocks noGrp="1"/>
          </p:cNvSpPr>
          <p:nvPr>
            <p:ph type="body" idx="2"/>
          </p:nvPr>
        </p:nvSpPr>
        <p:spPr>
          <a:xfrm>
            <a:off x="457200" y="1005840"/>
            <a:ext cx="9144000" cy="547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spAutoFit/>
          </a:bodyPr>
          <a:lstStyle/>
          <a:p>
            <a:pPr marL="0" indent="0">
              <a:spcBef>
                <a:spcPts val="0"/>
              </a:spcBef>
            </a:pPr>
            <a:r>
              <a:rPr lang="en-US" dirty="0">
                <a:solidFill>
                  <a:srgbClr val="4B5864"/>
                </a:solidFill>
              </a:rPr>
              <a:t>Three Sixty Industrial Services and Trading is introducing disruptive technology to address problems that have plagued the  surface preparation industry for decades</a:t>
            </a:r>
            <a:endParaRPr dirty="0">
              <a:solidFill>
                <a:srgbClr val="4B5864"/>
              </a:solidFill>
            </a:endParaRPr>
          </a:p>
        </p:txBody>
      </p:sp>
      <p:graphicFrame>
        <p:nvGraphicFramePr>
          <p:cNvPr id="98" name="Google Shape;98;p4"/>
          <p:cNvGraphicFramePr/>
          <p:nvPr>
            <p:extLst>
              <p:ext uri="{D42A27DB-BD31-4B8C-83A1-F6EECF244321}">
                <p14:modId xmlns:p14="http://schemas.microsoft.com/office/powerpoint/2010/main" val="2835459045"/>
              </p:ext>
            </p:extLst>
          </p:nvPr>
        </p:nvGraphicFramePr>
        <p:xfrm>
          <a:off x="457200" y="5575677"/>
          <a:ext cx="9144000" cy="15357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7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solidFill>
                            <a:schemeClr val="bg1"/>
                          </a:solidFill>
                        </a:rPr>
                        <a:t>Contaminated Substrate</a:t>
                      </a:r>
                      <a:endParaRPr sz="1400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4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Flash Rust</a:t>
                      </a:r>
                      <a:endParaRPr sz="1400" u="none" strike="noStrike" cap="none" dirty="0"/>
                    </a:p>
                  </a:txBody>
                  <a:tcPr marL="91450" marR="91450" marT="45725" marB="45725">
                    <a:solidFill>
                      <a:srgbClr val="6FCC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solidFill>
                            <a:schemeClr val="bg1"/>
                          </a:solidFill>
                        </a:rPr>
                        <a:t>Weather</a:t>
                      </a:r>
                      <a:endParaRPr sz="1400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4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Rework</a:t>
                      </a:r>
                      <a:endParaRPr sz="1400" u="none" strike="noStrike" cap="none" dirty="0"/>
                    </a:p>
                  </a:txBody>
                  <a:tcPr marL="91450" marR="91450" marT="45725" marB="45725">
                    <a:solidFill>
                      <a:srgbClr val="6FCC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8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/>
                        <a:t>Traditional blasting methods leave behind harmful contaminants on the substrate </a:t>
                      </a:r>
                      <a:endParaRPr sz="1200" u="none" strike="noStrike" cap="none" dirty="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/>
                        <a:t>Traditional surface preparation systems require coating application immediately following blasting to prevent flash rusting</a:t>
                      </a:r>
                      <a:endParaRPr sz="1200" u="none" strike="noStrike" cap="none" dirty="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/>
                        <a:t>Inclement weather shuts down blasting operations resulting in any exposed steel to be re-blasted</a:t>
                      </a:r>
                      <a:endParaRPr sz="1200" u="none" strike="noStrike" cap="none" dirty="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/>
                        <a:t>These issues cause significant project delays and increased costs</a:t>
                      </a:r>
                      <a:endParaRPr sz="1200" u="none" strike="noStrike" cap="none" dirty="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9" name="Google Shape;99;p4"/>
          <p:cNvSpPr/>
          <p:nvPr/>
        </p:nvSpPr>
        <p:spPr>
          <a:xfrm>
            <a:off x="457200" y="1690071"/>
            <a:ext cx="9144000" cy="1694548"/>
          </a:xfrm>
          <a:prstGeom prst="roundRect">
            <a:avLst>
              <a:gd name="adj" fmla="val 16667"/>
            </a:avLst>
          </a:prstGeom>
          <a:solidFill>
            <a:srgbClr val="F0F0F0"/>
          </a:solidFill>
          <a:ln w="28575" cap="flat" cmpd="sng">
            <a:solidFill>
              <a:srgbClr val="0040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228600">
              <a:spcBef>
                <a:spcPts val="100"/>
              </a:spcBef>
              <a:spcAft>
                <a:spcPts val="200"/>
              </a:spcAft>
              <a:buClr>
                <a:srgbClr val="004052"/>
              </a:buClr>
              <a:buSzPts val="1200"/>
            </a:pPr>
            <a:r>
              <a:rPr lang="en-US" sz="1200" b="1" i="0" u="sng" strike="noStrike" cap="none" dirty="0">
                <a:solidFill>
                  <a:srgbClr val="004052"/>
                </a:solidFill>
                <a:latin typeface="Arial"/>
                <a:ea typeface="Arial"/>
                <a:cs typeface="Arial"/>
                <a:sym typeface="Arial"/>
              </a:rPr>
              <a:t>Three Sixty Industrial Services and </a:t>
            </a:r>
            <a:r>
              <a:rPr lang="en-US" sz="1200" b="1" u="sng" dirty="0">
                <a:solidFill>
                  <a:srgbClr val="004052"/>
                </a:solidFill>
              </a:rPr>
              <a:t>Trading</a:t>
            </a:r>
            <a:r>
              <a:rPr lang="en-US" sz="1200" b="1" i="0" u="none" strike="noStrike" cap="none" dirty="0">
                <a:solidFill>
                  <a:srgbClr val="004052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1200" dirty="0">
                <a:solidFill>
                  <a:srgbClr val="004052"/>
                </a:solidFill>
              </a:rPr>
              <a:t> We are a distributor of the Corr-Ze™ product line in the Middle East, an innovative Coating Edge Technology™. Corr-Ze™ is a superior surface treatment and unique cleaning process that prepares substrates for protective coating applications. Corr-Ze™ removes the non-visible cause of coating failures and prevents corrosion even in the most corrosive environments. </a:t>
            </a:r>
          </a:p>
          <a:p>
            <a:pPr marL="22860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4052"/>
              </a:buClr>
              <a:buSzPts val="1200"/>
              <a:buFont typeface="Arial"/>
              <a:buNone/>
            </a:pPr>
            <a:r>
              <a:rPr lang="en-US" sz="1200" b="1" i="0" u="sng" strike="noStrike" cap="none" dirty="0">
                <a:solidFill>
                  <a:srgbClr val="004052"/>
                </a:solidFill>
                <a:latin typeface="Arial"/>
                <a:ea typeface="Arial"/>
                <a:cs typeface="Arial"/>
                <a:sym typeface="Arial"/>
              </a:rPr>
              <a:t>Our Team</a:t>
            </a:r>
            <a:r>
              <a:rPr lang="en-US" sz="1200" b="1" i="0" u="none" strike="noStrike" cap="none" dirty="0">
                <a:solidFill>
                  <a:srgbClr val="004052"/>
                </a:solidFill>
                <a:latin typeface="Arial"/>
                <a:ea typeface="Arial"/>
                <a:cs typeface="Arial"/>
                <a:sym typeface="Arial"/>
              </a:rPr>
              <a:t>:  </a:t>
            </a:r>
            <a:r>
              <a:rPr lang="en-US" sz="1200" b="0" i="0" u="none" strike="noStrike" cap="none" dirty="0">
                <a:solidFill>
                  <a:srgbClr val="004052"/>
                </a:solidFill>
                <a:latin typeface="Arial"/>
                <a:ea typeface="Arial"/>
                <a:cs typeface="Arial"/>
                <a:sym typeface="Arial"/>
              </a:rPr>
              <a:t>Our team consists of over </a:t>
            </a:r>
            <a:r>
              <a:rPr lang="en-US" sz="1200" dirty="0">
                <a:solidFill>
                  <a:srgbClr val="004052"/>
                </a:solidFill>
              </a:rPr>
              <a:t>150</a:t>
            </a:r>
            <a:r>
              <a:rPr lang="en-US" sz="1200" b="0" i="0" u="none" strike="noStrike" cap="none" dirty="0">
                <a:solidFill>
                  <a:srgbClr val="004052"/>
                </a:solidFill>
                <a:latin typeface="Arial"/>
                <a:ea typeface="Arial"/>
                <a:cs typeface="Arial"/>
                <a:sym typeface="Arial"/>
              </a:rPr>
              <a:t> years in coating chemistry and application experience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4052"/>
              </a:buClr>
              <a:buSzPts val="1200"/>
              <a:buFont typeface="Arial"/>
              <a:buNone/>
            </a:pPr>
            <a:r>
              <a:rPr lang="en-US" sz="1200" b="1" i="0" u="sng" strike="noStrike" cap="none" dirty="0">
                <a:solidFill>
                  <a:srgbClr val="004052"/>
                </a:solidFill>
                <a:latin typeface="Arial"/>
                <a:ea typeface="Arial"/>
                <a:cs typeface="Arial"/>
                <a:sym typeface="Arial"/>
              </a:rPr>
              <a:t>Our Promise</a:t>
            </a:r>
            <a:r>
              <a:rPr lang="en-US" sz="1200" b="1" i="0" u="none" strike="noStrike" cap="none" dirty="0">
                <a:solidFill>
                  <a:srgbClr val="004052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200" b="0" i="0" u="none" strike="noStrike" cap="none" dirty="0">
                <a:solidFill>
                  <a:srgbClr val="004052"/>
                </a:solidFill>
                <a:latin typeface="Arial"/>
                <a:ea typeface="Arial"/>
                <a:cs typeface="Arial"/>
                <a:sym typeface="Arial"/>
              </a:rPr>
              <a:t>Our products will reduce rework, eliminate time constraints, allow for greater control and flexibility in project management, greatly reduce downtime and provide superior surface preparation</a:t>
            </a:r>
          </a:p>
        </p:txBody>
      </p:sp>
      <p:sp>
        <p:nvSpPr>
          <p:cNvPr id="100" name="Google Shape;100;p4"/>
          <p:cNvSpPr txBox="1"/>
          <p:nvPr/>
        </p:nvSpPr>
        <p:spPr>
          <a:xfrm>
            <a:off x="4732020" y="7205472"/>
            <a:ext cx="594360" cy="146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1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000" b="0" i="0" u="none" strike="noStrike" cap="none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824E59-C3D7-40C0-BE3F-94B5EFD2E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91" y="4114101"/>
            <a:ext cx="2112135" cy="13424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38E0FB-1F31-485A-BDB6-A5BB549D1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004" y="4114100"/>
            <a:ext cx="2112135" cy="13674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B008FC-F8C3-469C-8115-68ADEB56D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4263" y="4119860"/>
            <a:ext cx="2137893" cy="13424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B6DD0-6729-40D5-B752-ED91250485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731" y="4139164"/>
            <a:ext cx="2137893" cy="1342417"/>
          </a:xfrm>
          <a:prstGeom prst="rect">
            <a:avLst/>
          </a:prstGeom>
        </p:spPr>
      </p:pic>
      <p:sp>
        <p:nvSpPr>
          <p:cNvPr id="13" name="Google Shape;95;p4">
            <a:extLst>
              <a:ext uri="{FF2B5EF4-FFF2-40B4-BE49-F238E27FC236}">
                <a16:creationId xmlns:a16="http://schemas.microsoft.com/office/drawing/2014/main" id="{0007D672-F2E5-4F23-A168-098A117F17BE}"/>
              </a:ext>
            </a:extLst>
          </p:cNvPr>
          <p:cNvSpPr/>
          <p:nvPr/>
        </p:nvSpPr>
        <p:spPr>
          <a:xfrm>
            <a:off x="1053101" y="4267137"/>
            <a:ext cx="450761" cy="367048"/>
          </a:xfrm>
          <a:prstGeom prst="ellipse">
            <a:avLst/>
          </a:prstGeom>
          <a:noFill/>
          <a:ln w="19050" cap="flat" cmpd="sng">
            <a:solidFill>
              <a:srgbClr val="C1020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95;p4">
            <a:extLst>
              <a:ext uri="{FF2B5EF4-FFF2-40B4-BE49-F238E27FC236}">
                <a16:creationId xmlns:a16="http://schemas.microsoft.com/office/drawing/2014/main" id="{A036E8D5-C6AA-44E9-9854-016307FE5894}"/>
              </a:ext>
            </a:extLst>
          </p:cNvPr>
          <p:cNvSpPr/>
          <p:nvPr/>
        </p:nvSpPr>
        <p:spPr>
          <a:xfrm>
            <a:off x="1956939" y="4940291"/>
            <a:ext cx="450761" cy="367048"/>
          </a:xfrm>
          <a:prstGeom prst="ellipse">
            <a:avLst/>
          </a:prstGeom>
          <a:noFill/>
          <a:ln w="19050" cap="flat" cmpd="sng">
            <a:solidFill>
              <a:srgbClr val="C1020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FD389B-3CE1-49A4-993A-AC5D22177E1B}"/>
              </a:ext>
            </a:extLst>
          </p:cNvPr>
          <p:cNvSpPr/>
          <p:nvPr/>
        </p:nvSpPr>
        <p:spPr>
          <a:xfrm>
            <a:off x="495253" y="7200807"/>
            <a:ext cx="1854517" cy="5344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logo for a company&#10;&#10;AI-generated content may be incorrect.">
            <a:extLst>
              <a:ext uri="{FF2B5EF4-FFF2-40B4-BE49-F238E27FC236}">
                <a16:creationId xmlns:a16="http://schemas.microsoft.com/office/drawing/2014/main" id="{615F07BC-373C-8BEB-081D-D02D6FF1F8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0338" y="231655"/>
            <a:ext cx="750572" cy="51914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457200" y="460959"/>
            <a:ext cx="9144000" cy="489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b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Corr-Ze™ 100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07" name="Google Shape;107;p5"/>
          <p:cNvSpPr txBox="1">
            <a:spLocks noGrp="1"/>
          </p:cNvSpPr>
          <p:nvPr>
            <p:ph type="body" idx="2"/>
          </p:nvPr>
        </p:nvSpPr>
        <p:spPr>
          <a:xfrm>
            <a:off x="457200" y="1005840"/>
            <a:ext cx="9144000" cy="343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rPr lang="en-US" dirty="0">
                <a:solidFill>
                  <a:srgbClr val="4B5864"/>
                </a:solidFill>
              </a:rPr>
              <a:t>Product Overview</a:t>
            </a:r>
            <a:endParaRPr dirty="0">
              <a:solidFill>
                <a:srgbClr val="4B5864"/>
              </a:solidFill>
            </a:endParaRPr>
          </a:p>
        </p:txBody>
      </p:sp>
      <p:sp>
        <p:nvSpPr>
          <p:cNvPr id="109" name="Google Shape;109;p5"/>
          <p:cNvSpPr txBox="1"/>
          <p:nvPr/>
        </p:nvSpPr>
        <p:spPr>
          <a:xfrm>
            <a:off x="4732020" y="7205472"/>
            <a:ext cx="594360" cy="146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1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000" b="0" i="0" u="none" strike="noStrike" cap="none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673A919-429B-451A-AA6E-CF0F4095EAA0}"/>
              </a:ext>
            </a:extLst>
          </p:cNvPr>
          <p:cNvGraphicFramePr>
            <a:graphicFrameLocks noGrp="1"/>
          </p:cNvGraphicFramePr>
          <p:nvPr/>
        </p:nvGraphicFramePr>
        <p:xfrm>
          <a:off x="4572000" y="1505232"/>
          <a:ext cx="5029200" cy="5094114"/>
        </p:xfrm>
        <a:graphic>
          <a:graphicData uri="http://schemas.openxmlformats.org/drawingml/2006/table">
            <a:tbl>
              <a:tblPr firstRow="1" firstCol="1" bandRow="1"/>
              <a:tblGrid>
                <a:gridCol w="1206637">
                  <a:extLst>
                    <a:ext uri="{9D8B030D-6E8A-4147-A177-3AD203B41FA5}">
                      <a16:colId xmlns:a16="http://schemas.microsoft.com/office/drawing/2014/main" val="3800874586"/>
                    </a:ext>
                  </a:extLst>
                </a:gridCol>
                <a:gridCol w="3822563">
                  <a:extLst>
                    <a:ext uri="{9D8B030D-6E8A-4147-A177-3AD203B41FA5}">
                      <a16:colId xmlns:a16="http://schemas.microsoft.com/office/drawing/2014/main" val="2409121983"/>
                    </a:ext>
                  </a:extLst>
                </a:gridCol>
              </a:tblGrid>
              <a:tr h="11053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Easy To Use</a:t>
                      </a:r>
                    </a:p>
                  </a:txBody>
                  <a:tcPr marL="54207" marR="5420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52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Corr-Ze™ 100 is a “single step” water additive that is incorporated into the blast stream of Ultra High-Pressure Water (“UHP”), Wet Abrasive, or applied after using conventional dry abrasive systems.</a:t>
                      </a:r>
                    </a:p>
                  </a:txBody>
                  <a:tcPr marL="137160" marR="137160" marT="137160" marB="13716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067023"/>
                  </a:ext>
                </a:extLst>
              </a:tr>
              <a:tr h="9014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Improves Quality</a:t>
                      </a:r>
                    </a:p>
                  </a:txBody>
                  <a:tcPr marL="54207" marR="5420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CCD3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Provides higher bond strength, which extends coating life without leaving a film on the substrate.</a:t>
                      </a:r>
                    </a:p>
                  </a:txBody>
                  <a:tcPr marL="137160" marR="137160" marT="137160" marB="13716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199508"/>
                  </a:ext>
                </a:extLst>
              </a:tr>
              <a:tr h="11098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Limit Weather Impact</a:t>
                      </a:r>
                    </a:p>
                  </a:txBody>
                  <a:tcPr marL="54207" marR="5420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52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Corr-Ze™ 100 cleans the substrate, leaving it free of contaminants, preventing flash rust for extended periods depending on environmental conditions. </a:t>
                      </a:r>
                    </a:p>
                  </a:txBody>
                  <a:tcPr marL="137160" marR="137160" marT="137160" marB="13716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451338"/>
                  </a:ext>
                </a:extLst>
              </a:tr>
              <a:tr h="19774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Environmental Stewardship</a:t>
                      </a:r>
                    </a:p>
                  </a:txBody>
                  <a:tcPr marL="54207" marR="5420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CCD3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Non-toxic, environmentally friendly and approved for direct runoff by the EPA &amp; DEQ into the waters off the coast of California and the Gulf of Mexico. </a:t>
                      </a:r>
                    </a:p>
                    <a:p>
                      <a:pPr marL="171450" marR="0" indent="-1714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Eliminating rework reduces equipment run time (UHP, Air compressors)  supply boat runs, aggregate consumption, and paint material waste positively impacts carbon emissions.</a:t>
                      </a:r>
                    </a:p>
                  </a:txBody>
                  <a:tcPr marL="137160" marR="137160" marT="137160" marB="13716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551997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0F4296E3-1D9F-49AF-B8F4-BC6DD7D61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505232"/>
            <a:ext cx="3870252" cy="22049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C8DC80-E77C-435B-A5E9-6882325AA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3866388"/>
            <a:ext cx="3870252" cy="27329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00C90E9-BDC2-4B3F-9383-F4F5AA506569}"/>
              </a:ext>
            </a:extLst>
          </p:cNvPr>
          <p:cNvSpPr/>
          <p:nvPr/>
        </p:nvSpPr>
        <p:spPr>
          <a:xfrm>
            <a:off x="495253" y="7200807"/>
            <a:ext cx="1854517" cy="5344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ogo for a company&#10;&#10;AI-generated content may be incorrect.">
            <a:extLst>
              <a:ext uri="{FF2B5EF4-FFF2-40B4-BE49-F238E27FC236}">
                <a16:creationId xmlns:a16="http://schemas.microsoft.com/office/drawing/2014/main" id="{DF98F80F-38DA-740D-E42F-50D8DA41F9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0628" y="233515"/>
            <a:ext cx="750572" cy="51914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 txBox="1">
            <a:spLocks noGrp="1"/>
          </p:cNvSpPr>
          <p:nvPr>
            <p:ph type="title"/>
          </p:nvPr>
        </p:nvSpPr>
        <p:spPr>
          <a:xfrm>
            <a:off x="457200" y="548640"/>
            <a:ext cx="9144000" cy="40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b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Corr-Ze™ </a:t>
            </a:r>
            <a:r>
              <a:rPr lang="en-US" dirty="0"/>
              <a:t>– Executive Summary</a:t>
            </a:r>
            <a:endParaRPr dirty="0"/>
          </a:p>
        </p:txBody>
      </p:sp>
      <p:pic>
        <p:nvPicPr>
          <p:cNvPr id="140" name="Google Shape;140;p8" descr="hospitality | Design Buil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8143" y="4358185"/>
            <a:ext cx="2362246" cy="1155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8" descr="Environment Clipart Environmentally Friendly - Environmentally Friendly -  Free Transparent PNG Download - PNGkey"/>
          <p:cNvPicPr preferRelativeResize="0"/>
          <p:nvPr/>
        </p:nvPicPr>
        <p:blipFill rotWithShape="1"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7737978" y="4179164"/>
            <a:ext cx="2731725" cy="1579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8" descr="Transparent Weather Cliparts - Transparent Background Weather Clipart ,  Free Transparent Clipart - ClipartKey"/>
          <p:cNvPicPr preferRelativeResize="0"/>
          <p:nvPr/>
        </p:nvPicPr>
        <p:blipFill rotWithShape="1"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alphaModFix/>
          </a:blip>
          <a:srcRect t="26036" b="26036"/>
          <a:stretch/>
        </p:blipFill>
        <p:spPr>
          <a:xfrm>
            <a:off x="3363903" y="4630889"/>
            <a:ext cx="2448161" cy="78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8" descr="Blasting Stock Illustrations, Cliparts And Royalty Free Blasting Vectors"/>
          <p:cNvPicPr preferRelativeResize="0"/>
          <p:nvPr/>
        </p:nvPicPr>
        <p:blipFill rotWithShape="1">
          <a:blip r:embed="rId6">
            <a:alphaModFix/>
          </a:blip>
          <a:srcRect t="12444" b="14368"/>
          <a:stretch/>
        </p:blipFill>
        <p:spPr>
          <a:xfrm>
            <a:off x="1716797" y="4223182"/>
            <a:ext cx="1909827" cy="14911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8"/>
          <p:cNvGrpSpPr/>
          <p:nvPr/>
        </p:nvGrpSpPr>
        <p:grpSpPr>
          <a:xfrm>
            <a:off x="457200" y="4360881"/>
            <a:ext cx="1273232" cy="1319917"/>
            <a:chOff x="871572" y="1323302"/>
            <a:chExt cx="836420" cy="849698"/>
          </a:xfrm>
        </p:grpSpPr>
        <p:pic>
          <p:nvPicPr>
            <p:cNvPr id="145" name="Google Shape;145;p8" descr="Chloride Stock Illustrations. 507 Chloride clip art images and royalty free  illustrations available to search from thousands of EPS vector clipart and  stock art producers."/>
            <p:cNvPicPr preferRelativeResize="0"/>
            <p:nvPr/>
          </p:nvPicPr>
          <p:blipFill rotWithShape="1">
            <a:blip r:embed="rId7">
              <a:alphaModFix/>
            </a:blip>
            <a:srcRect t="8974" b="18206"/>
            <a:stretch/>
          </p:blipFill>
          <p:spPr>
            <a:xfrm>
              <a:off x="889869" y="1495181"/>
              <a:ext cx="799826" cy="630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8" descr="Free No Cliparts, Download Free Clip Art, Free Clip Art on Clipart Library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71572" y="1323302"/>
              <a:ext cx="836420" cy="8496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1" name="Google Shape;151;p8"/>
          <p:cNvSpPr txBox="1"/>
          <p:nvPr/>
        </p:nvSpPr>
        <p:spPr>
          <a:xfrm>
            <a:off x="4742283" y="7201560"/>
            <a:ext cx="594360" cy="146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1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000" b="0" i="0" u="none" strike="noStrike" cap="none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5B1D4F-34F3-48CF-969B-8819AC9AD632}"/>
              </a:ext>
            </a:extLst>
          </p:cNvPr>
          <p:cNvSpPr txBox="1"/>
          <p:nvPr/>
        </p:nvSpPr>
        <p:spPr>
          <a:xfrm>
            <a:off x="4732020" y="1259615"/>
            <a:ext cx="4548146" cy="31393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dirty="0"/>
              <a:t>Our Corr-Ze easy-to-use products are biodegradable, non-toxic, non-flammable, water-based, and fast-drying. Our products are not inhibitors or film formers and will improve adhesion of any coating system. </a:t>
            </a:r>
          </a:p>
          <a:p>
            <a:endParaRPr lang="en-US" dirty="0"/>
          </a:p>
          <a:p>
            <a:r>
              <a:rPr lang="en-US" dirty="0"/>
              <a:t>Clean substrates are vital for protective coatings, fireproofing, thermal spray, immersion, and submersion applications. Let the experts at Three Sixty Group help.  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84EDF8-A03E-47CF-B677-D097D48D2B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006" y="1160689"/>
            <a:ext cx="4121239" cy="27352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FFB573-932A-4054-8734-969CEFCB8DAC}"/>
              </a:ext>
            </a:extLst>
          </p:cNvPr>
          <p:cNvSpPr/>
          <p:nvPr/>
        </p:nvSpPr>
        <p:spPr>
          <a:xfrm>
            <a:off x="495253" y="7200807"/>
            <a:ext cx="1854517" cy="5344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logo for a company&#10;&#10;AI-generated content may be incorrect.">
            <a:extLst>
              <a:ext uri="{FF2B5EF4-FFF2-40B4-BE49-F238E27FC236}">
                <a16:creationId xmlns:a16="http://schemas.microsoft.com/office/drawing/2014/main" id="{A23463AE-0D41-F895-9CC7-BE0BA8FE19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4880" y="396571"/>
            <a:ext cx="750572" cy="51914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"/>
          <p:cNvSpPr txBox="1">
            <a:spLocks noGrp="1"/>
          </p:cNvSpPr>
          <p:nvPr>
            <p:ph type="ctrTitle"/>
          </p:nvPr>
        </p:nvSpPr>
        <p:spPr>
          <a:xfrm>
            <a:off x="685800" y="3337560"/>
            <a:ext cx="8412480" cy="347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spAutoFit/>
          </a:bodyPr>
          <a:lstStyle/>
          <a:p>
            <a:pPr marL="3175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4052"/>
              </a:buClr>
              <a:buSzPts val="2400"/>
              <a:buNone/>
            </a:pPr>
            <a:r>
              <a:rPr lang="en-US" dirty="0"/>
              <a:t>Technical</a:t>
            </a:r>
            <a:endParaRPr dirty="0"/>
          </a:p>
        </p:txBody>
      </p:sp>
      <p:pic>
        <p:nvPicPr>
          <p:cNvPr id="3" name="Picture 2" descr="A logo for a company&#10;&#10;AI-generated content may be incorrect.">
            <a:extLst>
              <a:ext uri="{FF2B5EF4-FFF2-40B4-BE49-F238E27FC236}">
                <a16:creationId xmlns:a16="http://schemas.microsoft.com/office/drawing/2014/main" id="{A34869D8-76C9-41FE-084C-9483BB60A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04" y="3886199"/>
            <a:ext cx="1581742" cy="1094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713783-F600-80C2-D526-1F25ECB21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7121" y="3912325"/>
            <a:ext cx="2412079" cy="72499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</TotalTime>
  <Words>1172</Words>
  <Application>Microsoft Office PowerPoint</Application>
  <PresentationFormat>Custom</PresentationFormat>
  <Paragraphs>106</Paragraphs>
  <Slides>13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Aptos</vt:lpstr>
      <vt:lpstr>Arial</vt:lpstr>
      <vt:lpstr>Calibri</vt:lpstr>
      <vt:lpstr>DejaVu Sans Condensed</vt:lpstr>
      <vt:lpstr>Noto Sans Symbols</vt:lpstr>
      <vt:lpstr>Tahoma</vt:lpstr>
      <vt:lpstr>WenQuanYi Micro Hei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Company and Industry Overview</vt:lpstr>
      <vt:lpstr>Corr-Ze™ 100</vt:lpstr>
      <vt:lpstr>Corr-Ze™ – Executive Summary</vt:lpstr>
      <vt:lpstr>Technical</vt:lpstr>
      <vt:lpstr>Research and Evaluation</vt:lpstr>
      <vt:lpstr>Research and Evaluation</vt:lpstr>
      <vt:lpstr>Research and Evaluation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360Brochure</dc:title>
  <dc:creator>ANDREW MILBURN</dc:creator>
  <cp:lastModifiedBy>Bob Jack</cp:lastModifiedBy>
  <cp:revision>10</cp:revision>
  <cp:lastPrinted>2025-08-05T08:34:40Z</cp:lastPrinted>
  <dcterms:created xsi:type="dcterms:W3CDTF">2023-02-18T12:19:48Z</dcterms:created>
  <dcterms:modified xsi:type="dcterms:W3CDTF">2025-11-16T06:04:38Z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2022-03-06T00:00:00Z</vt:filetime>
  </property>
  <property fmtid="{D5CDD505-2E9C-101B-9397-08002B2CF9AE}" pid="3" name="Creator">
    <vt:lpwstr>Adobe Illustrator CC 23.0 (Macintosh)</vt:lpwstr>
  </property>
  <property fmtid="{D5CDD505-2E9C-101B-9397-08002B2CF9AE}" pid="4" name="LastSaved">
    <vt:filetime>2023-02-18T00:00:00Z</vt:filetime>
  </property>
</Properties>
</file>